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33"/>
  </p:notesMasterIdLst>
  <p:sldIdLst>
    <p:sldId id="256" r:id="rId5"/>
    <p:sldId id="259" r:id="rId6"/>
    <p:sldId id="389" r:id="rId7"/>
    <p:sldId id="375" r:id="rId8"/>
    <p:sldId id="406" r:id="rId9"/>
    <p:sldId id="385" r:id="rId10"/>
    <p:sldId id="382" r:id="rId11"/>
    <p:sldId id="383" r:id="rId12"/>
    <p:sldId id="384" r:id="rId13"/>
    <p:sldId id="386" r:id="rId14"/>
    <p:sldId id="387" r:id="rId15"/>
    <p:sldId id="377" r:id="rId16"/>
    <p:sldId id="391" r:id="rId17"/>
    <p:sldId id="390" r:id="rId18"/>
    <p:sldId id="380" r:id="rId19"/>
    <p:sldId id="378" r:id="rId20"/>
    <p:sldId id="398" r:id="rId21"/>
    <p:sldId id="379" r:id="rId22"/>
    <p:sldId id="408" r:id="rId23"/>
    <p:sldId id="407" r:id="rId24"/>
    <p:sldId id="388" r:id="rId25"/>
    <p:sldId id="411" r:id="rId26"/>
    <p:sldId id="412" r:id="rId27"/>
    <p:sldId id="409" r:id="rId28"/>
    <p:sldId id="410" r:id="rId29"/>
    <p:sldId id="405" r:id="rId30"/>
    <p:sldId id="305" r:id="rId31"/>
    <p:sldId id="40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0874B0B9-30DB-4504-AAEA-373ABF2A8B60}">
          <p14:sldIdLst>
            <p14:sldId id="256"/>
          </p14:sldIdLst>
        </p14:section>
        <p14:section name="Organization du cours" id="{3CB415D7-15C2-4679-8DF0-D4AC5A587774}">
          <p14:sldIdLst>
            <p14:sldId id="259"/>
            <p14:sldId id="389"/>
            <p14:sldId id="375"/>
            <p14:sldId id="406"/>
            <p14:sldId id="385"/>
          </p14:sldIdLst>
        </p14:section>
        <p14:section name="MVC" id="{EF339303-DD47-478F-AD79-6A35AA7F6DA6}">
          <p14:sldIdLst>
            <p14:sldId id="382"/>
            <p14:sldId id="383"/>
            <p14:sldId id="384"/>
          </p14:sldIdLst>
        </p14:section>
        <p14:section name="Le cours" id="{DB59ACBF-1252-464A-9F23-FBE31947C819}">
          <p14:sldIdLst>
            <p14:sldId id="386"/>
            <p14:sldId id="387"/>
          </p14:sldIdLst>
        </p14:section>
        <p14:section name="Git" id="{D0ECED09-6D8E-4490-8FE5-929A4EDFAF0B}">
          <p14:sldIdLst>
            <p14:sldId id="377"/>
            <p14:sldId id="391"/>
            <p14:sldId id="390"/>
            <p14:sldId id="380"/>
            <p14:sldId id="378"/>
            <p14:sldId id="398"/>
            <p14:sldId id="379"/>
            <p14:sldId id="408"/>
            <p14:sldId id="407"/>
            <p14:sldId id="388"/>
            <p14:sldId id="411"/>
            <p14:sldId id="412"/>
            <p14:sldId id="409"/>
            <p14:sldId id="410"/>
          </p14:sldIdLst>
        </p14:section>
        <p14:section name=".NET Core MVC" id="{CB4EA9DB-1374-4D5F-B118-5CD2CA242BBA}">
          <p14:sldIdLst>
            <p14:sldId id="405"/>
            <p14:sldId id="305"/>
            <p14:sldId id="40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CC33"/>
    <a:srgbClr val="9073D1"/>
    <a:srgbClr val="FA4098"/>
    <a:srgbClr val="B177BF"/>
    <a:srgbClr val="FFFFFF"/>
    <a:srgbClr val="000000"/>
    <a:srgbClr val="7385D1"/>
    <a:srgbClr val="73B3D1"/>
    <a:srgbClr val="739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C4F452-1F9F-1161-3DB5-4B769723BE59}" v="3" dt="2026-08-18T14:33:26.9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avier Glorot" userId="3815898f-dfc6-440c-8cc9-e3b5359b8b38" providerId="ADAL" clId="{E9B53BD4-1AC2-4979-B538-5EB21EF254EE}"/>
    <pc:docChg chg="undo custSel modSld">
      <pc:chgData name="Xavier Glorot" userId="3815898f-dfc6-440c-8cc9-e3b5359b8b38" providerId="ADAL" clId="{E9B53BD4-1AC2-4979-B538-5EB21EF254EE}" dt="2026-05-25T15:00:48.796" v="11" actId="20577"/>
      <pc:docMkLst>
        <pc:docMk/>
      </pc:docMkLst>
      <pc:sldChg chg="modSp mod">
        <pc:chgData name="Xavier Glorot" userId="3815898f-dfc6-440c-8cc9-e3b5359b8b38" providerId="ADAL" clId="{E9B53BD4-1AC2-4979-B538-5EB21EF254EE}" dt="2026-05-25T14:59:56.172" v="7" actId="20577"/>
        <pc:sldMkLst>
          <pc:docMk/>
          <pc:sldMk cId="345122505" sldId="383"/>
        </pc:sldMkLst>
        <pc:spChg chg="mod">
          <ac:chgData name="Xavier Glorot" userId="3815898f-dfc6-440c-8cc9-e3b5359b8b38" providerId="ADAL" clId="{E9B53BD4-1AC2-4979-B538-5EB21EF254EE}" dt="2026-05-25T14:59:56.172" v="7" actId="20577"/>
          <ac:spMkLst>
            <pc:docMk/>
            <pc:sldMk cId="345122505" sldId="383"/>
            <ac:spMk id="5" creationId="{1975659E-3A87-E3BF-4533-CABC2746ED2A}"/>
          </ac:spMkLst>
        </pc:spChg>
      </pc:sldChg>
      <pc:sldChg chg="modSp mod">
        <pc:chgData name="Xavier Glorot" userId="3815898f-dfc6-440c-8cc9-e3b5359b8b38" providerId="ADAL" clId="{E9B53BD4-1AC2-4979-B538-5EB21EF254EE}" dt="2026-05-25T15:00:48.796" v="11" actId="20577"/>
        <pc:sldMkLst>
          <pc:docMk/>
          <pc:sldMk cId="2622029718" sldId="386"/>
        </pc:sldMkLst>
        <pc:spChg chg="mod">
          <ac:chgData name="Xavier Glorot" userId="3815898f-dfc6-440c-8cc9-e3b5359b8b38" providerId="ADAL" clId="{E9B53BD4-1AC2-4979-B538-5EB21EF254EE}" dt="2026-05-25T15:00:48.796" v="11" actId="20577"/>
          <ac:spMkLst>
            <pc:docMk/>
            <pc:sldMk cId="2622029718" sldId="386"/>
            <ac:spMk id="7" creationId="{6221D727-9174-0BE1-551A-496C6F4EE52E}"/>
          </ac:spMkLst>
        </pc:spChg>
      </pc:sldChg>
    </pc:docChg>
  </pc:docChgLst>
  <pc:docChgLst>
    <pc:chgData name="Tommy Gagnon Joyal" userId="S::tommy.gagnonjoyal@cegepmontpetit.ca::d4b1d9d4-cba6-47e4-ba83-4b71fc13e545" providerId="AD" clId="Web-{50C4F452-1F9F-1161-3DB5-4B769723BE59}"/>
    <pc:docChg chg="modSld sldOrd">
      <pc:chgData name="Tommy Gagnon Joyal" userId="S::tommy.gagnonjoyal@cegepmontpetit.ca::d4b1d9d4-cba6-47e4-ba83-4b71fc13e545" providerId="AD" clId="Web-{50C4F452-1F9F-1161-3DB5-4B769723BE59}" dt="2026-08-18T14:33:26.906" v="2" actId="1076"/>
      <pc:docMkLst>
        <pc:docMk/>
      </pc:docMkLst>
      <pc:sldChg chg="ord">
        <pc:chgData name="Tommy Gagnon Joyal" userId="S::tommy.gagnonjoyal@cegepmontpetit.ca::d4b1d9d4-cba6-47e4-ba83-4b71fc13e545" providerId="AD" clId="Web-{50C4F452-1F9F-1161-3DB5-4B769723BE59}" dt="2026-08-18T14:32:01.171" v="0"/>
        <pc:sldMkLst>
          <pc:docMk/>
          <pc:sldMk cId="3731051431" sldId="259"/>
        </pc:sldMkLst>
      </pc:sldChg>
      <pc:sldChg chg="modSp">
        <pc:chgData name="Tommy Gagnon Joyal" userId="S::tommy.gagnonjoyal@cegepmontpetit.ca::d4b1d9d4-cba6-47e4-ba83-4b71fc13e545" providerId="AD" clId="Web-{50C4F452-1F9F-1161-3DB5-4B769723BE59}" dt="2026-08-18T14:33:26.906" v="2" actId="1076"/>
        <pc:sldMkLst>
          <pc:docMk/>
          <pc:sldMk cId="2917778294" sldId="379"/>
        </pc:sldMkLst>
        <pc:picChg chg="mod">
          <ac:chgData name="Tommy Gagnon Joyal" userId="S::tommy.gagnonjoyal@cegepmontpetit.ca::d4b1d9d4-cba6-47e4-ba83-4b71fc13e545" providerId="AD" clId="Web-{50C4F452-1F9F-1161-3DB5-4B769723BE59}" dt="2026-08-18T14:33:26.906" v="2" actId="1076"/>
          <ac:picMkLst>
            <pc:docMk/>
            <pc:sldMk cId="2917778294" sldId="379"/>
            <ac:picMk id="8" creationId="{9F254E4E-3565-3D05-397F-47B188BD2556}"/>
          </ac:picMkLst>
        </pc:picChg>
      </pc:sldChg>
    </pc:docChg>
  </pc:docChgLst>
  <pc:docChgLst>
    <pc:chgData name="David Marsolais" userId="S::david.marsolais@cegepmontpetit.ca::2bec40e6-1e22-4cb7-8f80-b64477357b7d" providerId="AD" clId="Web-{1614D0FE-B2C4-160F-EC79-61771C8BB6C3}"/>
    <pc:docChg chg="modSld sldOrd modSection">
      <pc:chgData name="David Marsolais" userId="S::david.marsolais@cegepmontpetit.ca::2bec40e6-1e22-4cb7-8f80-b64477357b7d" providerId="AD" clId="Web-{1614D0FE-B2C4-160F-EC79-61771C8BB6C3}" dt="2026-06-08T01:34:17.374" v="1"/>
      <pc:docMkLst>
        <pc:docMk/>
      </pc:docMkLst>
      <pc:sldChg chg="ord">
        <pc:chgData name="David Marsolais" userId="S::david.marsolais@cegepmontpetit.ca::2bec40e6-1e22-4cb7-8f80-b64477357b7d" providerId="AD" clId="Web-{1614D0FE-B2C4-160F-EC79-61771C8BB6C3}" dt="2026-06-08T01:34:17.374" v="1"/>
        <pc:sldMkLst>
          <pc:docMk/>
          <pc:sldMk cId="2573421892" sldId="385"/>
        </pc:sldMkLst>
      </pc:sldChg>
      <pc:sldChg chg="mod modShow">
        <pc:chgData name="David Marsolais" userId="S::david.marsolais@cegepmontpetit.ca::2bec40e6-1e22-4cb7-8f80-b64477357b7d" providerId="AD" clId="Web-{1614D0FE-B2C4-160F-EC79-61771C8BB6C3}" dt="2026-06-07T18:36:48.751" v="0"/>
        <pc:sldMkLst>
          <pc:docMk/>
          <pc:sldMk cId="3378119810" sldId="409"/>
        </pc:sldMkLst>
      </pc:sldChg>
    </pc:docChg>
  </pc:docChgLst>
  <pc:docChgLst>
    <pc:chgData name="David Marsolais" userId="S::david.marsolais@cegepmontpetit.ca::2bec40e6-1e22-4cb7-8f80-b64477357b7d" providerId="AD" clId="Web-{669FF111-67AC-6661-2F1F-D7F1D6DEF60D}"/>
    <pc:docChg chg="sldOrd">
      <pc:chgData name="David Marsolais" userId="S::david.marsolais@cegepmontpetit.ca::2bec40e6-1e22-4cb7-8f80-b64477357b7d" providerId="AD" clId="Web-{669FF111-67AC-6661-2F1F-D7F1D6DEF60D}" dt="2026-06-09T13:21:49.514" v="0"/>
      <pc:docMkLst>
        <pc:docMk/>
      </pc:docMkLst>
      <pc:sldChg chg="ord">
        <pc:chgData name="David Marsolais" userId="S::david.marsolais@cegepmontpetit.ca::2bec40e6-1e22-4cb7-8f80-b64477357b7d" providerId="AD" clId="Web-{669FF111-67AC-6661-2F1F-D7F1D6DEF60D}" dt="2026-06-09T13:21:49.514" v="0"/>
        <pc:sldMkLst>
          <pc:docMk/>
          <pc:sldMk cId="4078021327" sldId="382"/>
        </pc:sldMkLst>
      </pc:sldChg>
    </pc:docChg>
  </pc:docChgLst>
  <pc:docChgLst>
    <pc:chgData name="Xavier Glorot" userId="S::xavier.glorot@cegepmontpetit.ca::3815898f-dfc6-440c-8cc9-e3b5359b8b38" providerId="AD" clId="Web-{AF06C6C9-9591-6744-854B-9CC8748762F3}"/>
    <pc:docChg chg="modSld">
      <pc:chgData name="Xavier Glorot" userId="S::xavier.glorot@cegepmontpetit.ca::3815898f-dfc6-440c-8cc9-e3b5359b8b38" providerId="AD" clId="Web-{AF06C6C9-9591-6744-854B-9CC8748762F3}" dt="2026-06-08T17:44:38.470" v="1" actId="20577"/>
      <pc:docMkLst>
        <pc:docMk/>
      </pc:docMkLst>
      <pc:sldChg chg="modSp">
        <pc:chgData name="Xavier Glorot" userId="S::xavier.glorot@cegepmontpetit.ca::3815898f-dfc6-440c-8cc9-e3b5359b8b38" providerId="AD" clId="Web-{AF06C6C9-9591-6744-854B-9CC8748762F3}" dt="2026-06-08T17:44:38.470" v="1" actId="20577"/>
        <pc:sldMkLst>
          <pc:docMk/>
          <pc:sldMk cId="3479007010" sldId="378"/>
        </pc:sldMkLst>
        <pc:spChg chg="mod">
          <ac:chgData name="Xavier Glorot" userId="S::xavier.glorot@cegepmontpetit.ca::3815898f-dfc6-440c-8cc9-e3b5359b8b38" providerId="AD" clId="Web-{AF06C6C9-9591-6744-854B-9CC8748762F3}" dt="2026-06-08T17:44:38.470" v="1" actId="20577"/>
          <ac:spMkLst>
            <pc:docMk/>
            <pc:sldMk cId="3479007010" sldId="378"/>
            <ac:spMk id="8" creationId="{88277856-56AC-7922-CE2E-33C8D6D255CB}"/>
          </ac:spMkLst>
        </pc:spChg>
      </pc:sldChg>
    </pc:docChg>
  </pc:docChgLst>
  <pc:docChgLst>
    <pc:chgData name="David Marsolais" userId="S::david.marsolais@cegepmontpetit.ca::2bec40e6-1e22-4cb7-8f80-b64477357b7d" providerId="AD" clId="Web-{27B658C8-D000-5B00-C292-483E0D08D71F}"/>
    <pc:docChg chg="modSld">
      <pc:chgData name="David Marsolais" userId="S::david.marsolais@cegepmontpetit.ca::2bec40e6-1e22-4cb7-8f80-b64477357b7d" providerId="AD" clId="Web-{27B658C8-D000-5B00-C292-483E0D08D71F}" dt="2026-06-08T17:47:32.447" v="10" actId="20577"/>
      <pc:docMkLst>
        <pc:docMk/>
      </pc:docMkLst>
      <pc:sldChg chg="modSp">
        <pc:chgData name="David Marsolais" userId="S::david.marsolais@cegepmontpetit.ca::2bec40e6-1e22-4cb7-8f80-b64477357b7d" providerId="AD" clId="Web-{27B658C8-D000-5B00-C292-483E0D08D71F}" dt="2026-06-08T17:47:32.447" v="10" actId="20577"/>
        <pc:sldMkLst>
          <pc:docMk/>
          <pc:sldMk cId="386078800" sldId="408"/>
        </pc:sldMkLst>
        <pc:spChg chg="mod">
          <ac:chgData name="David Marsolais" userId="S::david.marsolais@cegepmontpetit.ca::2bec40e6-1e22-4cb7-8f80-b64477357b7d" providerId="AD" clId="Web-{27B658C8-D000-5B00-C292-483E0D08D71F}" dt="2026-06-08T17:47:32.447" v="10" actId="20577"/>
          <ac:spMkLst>
            <pc:docMk/>
            <pc:sldMk cId="386078800" sldId="408"/>
            <ac:spMk id="7" creationId="{773E2100-9F19-0813-47A1-A6FC0459876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F67AB-6A10-4FB6-B979-E0D4DB2AAD86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FEE9F278-1280-48D5-A5A7-B2BDBEE54FF3}">
      <dgm:prSet/>
      <dgm:spPr/>
      <dgm:t>
        <a:bodyPr/>
        <a:lstStyle/>
        <a:p>
          <a:r>
            <a:rPr lang="fr-CA"/>
            <a:t>Plan de cours</a:t>
          </a:r>
          <a:endParaRPr lang="en-US"/>
        </a:p>
      </dgm:t>
    </dgm:pt>
    <dgm:pt modelId="{685DF9B7-1D13-4DD0-838A-DD71A1B933DF}" type="parTrans" cxnId="{47A03863-705E-4288-9139-4BD74EB0E53D}">
      <dgm:prSet/>
      <dgm:spPr/>
      <dgm:t>
        <a:bodyPr/>
        <a:lstStyle/>
        <a:p>
          <a:endParaRPr lang="en-US"/>
        </a:p>
      </dgm:t>
    </dgm:pt>
    <dgm:pt modelId="{14EE5258-73A9-4BFE-B0DA-A0382D6B405A}" type="sibTrans" cxnId="{47A03863-705E-4288-9139-4BD74EB0E53D}">
      <dgm:prSet/>
      <dgm:spPr/>
      <dgm:t>
        <a:bodyPr/>
        <a:lstStyle/>
        <a:p>
          <a:endParaRPr lang="en-US"/>
        </a:p>
      </dgm:t>
    </dgm:pt>
    <dgm:pt modelId="{403D6C33-B548-4911-8E41-15E169854DC7}">
      <dgm:prSet/>
      <dgm:spPr/>
      <dgm:t>
        <a:bodyPr/>
        <a:lstStyle/>
        <a:p>
          <a:r>
            <a:rPr lang="fr-CA"/>
            <a:t>Présentation de l’enseignant</a:t>
          </a:r>
          <a:endParaRPr lang="en-US"/>
        </a:p>
      </dgm:t>
    </dgm:pt>
    <dgm:pt modelId="{979CADD9-875C-415A-82DF-7BC35A2303B3}" type="parTrans" cxnId="{35C93B80-60E2-4C6D-A094-18EB59E19944}">
      <dgm:prSet/>
      <dgm:spPr/>
      <dgm:t>
        <a:bodyPr/>
        <a:lstStyle/>
        <a:p>
          <a:endParaRPr lang="en-US"/>
        </a:p>
      </dgm:t>
    </dgm:pt>
    <dgm:pt modelId="{F56DB092-BD12-42A8-9175-71D00E63343C}" type="sibTrans" cxnId="{35C93B80-60E2-4C6D-A094-18EB59E19944}">
      <dgm:prSet/>
      <dgm:spPr/>
      <dgm:t>
        <a:bodyPr/>
        <a:lstStyle/>
        <a:p>
          <a:endParaRPr lang="en-US"/>
        </a:p>
      </dgm:t>
    </dgm:pt>
    <dgm:pt modelId="{9E2D4C0C-48C3-495C-A07B-4C0A57C556D6}">
      <dgm:prSet/>
      <dgm:spPr/>
      <dgm:t>
        <a:bodyPr/>
        <a:lstStyle/>
        <a:p>
          <a:r>
            <a:rPr lang="en-US"/>
            <a:t>Les </a:t>
          </a:r>
          <a:r>
            <a:rPr lang="en-US" err="1"/>
            <a:t>défis</a:t>
          </a:r>
          <a:r>
            <a:rPr lang="en-US"/>
            <a:t> du </a:t>
          </a:r>
          <a:r>
            <a:rPr lang="en-US" err="1"/>
            <a:t>cours</a:t>
          </a:r>
          <a:endParaRPr lang="en-US"/>
        </a:p>
      </dgm:t>
    </dgm:pt>
    <dgm:pt modelId="{2C38C527-40CF-4E33-966A-9ECAE2EDF9E6}" type="parTrans" cxnId="{8388EEE5-4348-4C07-82A7-033302119B27}">
      <dgm:prSet/>
      <dgm:spPr/>
      <dgm:t>
        <a:bodyPr/>
        <a:lstStyle/>
        <a:p>
          <a:endParaRPr lang="en-US"/>
        </a:p>
      </dgm:t>
    </dgm:pt>
    <dgm:pt modelId="{D9AFAC69-DFEF-4645-A17C-A9C686365E5A}" type="sibTrans" cxnId="{8388EEE5-4348-4C07-82A7-033302119B27}">
      <dgm:prSet/>
      <dgm:spPr/>
      <dgm:t>
        <a:bodyPr/>
        <a:lstStyle/>
        <a:p>
          <a:endParaRPr lang="en-US"/>
        </a:p>
      </dgm:t>
    </dgm:pt>
    <dgm:pt modelId="{814A5C8A-1515-4506-B344-0056902259ED}">
      <dgm:prSet/>
      <dgm:spPr/>
      <dgm:t>
        <a:bodyPr/>
        <a:lstStyle/>
        <a:p>
          <a:r>
            <a:rPr lang="fr-CA">
              <a:latin typeface="Calibri Light" panose="020F0302020204030204"/>
            </a:rPr>
            <a:t>Fork</a:t>
          </a:r>
          <a:endParaRPr lang="fr-CA"/>
        </a:p>
      </dgm:t>
    </dgm:pt>
    <dgm:pt modelId="{24248BB0-561F-439D-9D2E-A5245A87858D}" type="parTrans" cxnId="{77E9E2D3-004A-4976-A858-9ACD6346E4EB}">
      <dgm:prSet/>
      <dgm:spPr/>
      <dgm:t>
        <a:bodyPr/>
        <a:lstStyle/>
        <a:p>
          <a:endParaRPr lang="en-US"/>
        </a:p>
      </dgm:t>
    </dgm:pt>
    <dgm:pt modelId="{1CDDED0F-5149-45A9-A050-37CAC637600D}" type="sibTrans" cxnId="{77E9E2D3-004A-4976-A858-9ACD6346E4EB}">
      <dgm:prSet/>
      <dgm:spPr/>
      <dgm:t>
        <a:bodyPr/>
        <a:lstStyle/>
        <a:p>
          <a:endParaRPr lang="en-US"/>
        </a:p>
      </dgm:t>
    </dgm:pt>
    <dgm:pt modelId="{EDC0C060-54CF-40E1-A635-549D89CCAADA}">
      <dgm:prSet/>
      <dgm:spPr/>
      <dgm:t>
        <a:bodyPr/>
        <a:lstStyle/>
        <a:p>
          <a:r>
            <a:rPr lang="en-CA" err="1"/>
            <a:t>Révision</a:t>
          </a:r>
          <a:r>
            <a:rPr lang="en-CA"/>
            <a:t> MVC</a:t>
          </a:r>
          <a:endParaRPr lang="en-US"/>
        </a:p>
      </dgm:t>
    </dgm:pt>
    <dgm:pt modelId="{94C78539-0939-493B-872B-E161B48BC27E}" type="parTrans" cxnId="{6CF00B07-2F8B-44ED-A5E8-A7370E15E662}">
      <dgm:prSet/>
      <dgm:spPr/>
      <dgm:t>
        <a:bodyPr/>
        <a:lstStyle/>
        <a:p>
          <a:endParaRPr lang="en-US"/>
        </a:p>
      </dgm:t>
    </dgm:pt>
    <dgm:pt modelId="{EF4302C2-1233-4B2B-94E6-95052DBB461A}" type="sibTrans" cxnId="{6CF00B07-2F8B-44ED-A5E8-A7370E15E662}">
      <dgm:prSet/>
      <dgm:spPr/>
      <dgm:t>
        <a:bodyPr/>
        <a:lstStyle/>
        <a:p>
          <a:endParaRPr lang="en-US"/>
        </a:p>
      </dgm:t>
    </dgm:pt>
    <dgm:pt modelId="{2202D379-9CE0-450F-BE92-A43487A4572F}">
      <dgm:prSet/>
      <dgm:spPr/>
      <dgm:t>
        <a:bodyPr/>
        <a:lstStyle/>
        <a:p>
          <a:r>
            <a:rPr lang="en-US" err="1"/>
            <a:t>Pourquoi</a:t>
          </a:r>
          <a:r>
            <a:rPr lang="en-US"/>
            <a:t> .NET MVC?</a:t>
          </a:r>
        </a:p>
      </dgm:t>
    </dgm:pt>
    <dgm:pt modelId="{1D88AD9E-5728-4329-9934-DDFB074C20ED}" type="parTrans" cxnId="{CDDB23FA-6126-48D4-B1B3-5CC35574BA81}">
      <dgm:prSet/>
      <dgm:spPr/>
      <dgm:t>
        <a:bodyPr/>
        <a:lstStyle/>
        <a:p>
          <a:endParaRPr lang="fr-CA"/>
        </a:p>
      </dgm:t>
    </dgm:pt>
    <dgm:pt modelId="{56E6BDD4-CA31-406C-B466-7BA99DCDFB7B}" type="sibTrans" cxnId="{CDDB23FA-6126-48D4-B1B3-5CC35574BA81}">
      <dgm:prSet/>
      <dgm:spPr/>
      <dgm:t>
        <a:bodyPr/>
        <a:lstStyle/>
        <a:p>
          <a:endParaRPr lang="fr-CA"/>
        </a:p>
      </dgm:t>
    </dgm:pt>
    <dgm:pt modelId="{0DA86583-E5B6-4AAA-8771-8483CF94F016}">
      <dgm:prSet/>
      <dgm:spPr/>
      <dgm:t>
        <a:bodyPr/>
        <a:lstStyle/>
        <a:p>
          <a:r>
            <a:rPr lang="fr-CA"/>
            <a:t>Site Web du cours</a:t>
          </a:r>
        </a:p>
      </dgm:t>
    </dgm:pt>
    <dgm:pt modelId="{789C893E-D1D5-4213-845D-616609511BE3}" type="parTrans" cxnId="{C29240F7-C057-485B-B7FB-40A7908DCB42}">
      <dgm:prSet/>
      <dgm:spPr/>
      <dgm:t>
        <a:bodyPr/>
        <a:lstStyle/>
        <a:p>
          <a:endParaRPr lang="fr-CA"/>
        </a:p>
      </dgm:t>
    </dgm:pt>
    <dgm:pt modelId="{76683554-804C-4825-BA3B-75DA127A2D16}" type="sibTrans" cxnId="{C29240F7-C057-485B-B7FB-40A7908DCB42}">
      <dgm:prSet/>
      <dgm:spPr/>
      <dgm:t>
        <a:bodyPr/>
        <a:lstStyle/>
        <a:p>
          <a:endParaRPr lang="fr-CA"/>
        </a:p>
      </dgm:t>
    </dgm:pt>
    <dgm:pt modelId="{5DC2C262-0B83-414A-973C-378445C35B15}" type="pres">
      <dgm:prSet presAssocID="{629F67AB-6A10-4FB6-B979-E0D4DB2AAD86}" presName="linear" presStyleCnt="0">
        <dgm:presLayoutVars>
          <dgm:animLvl val="lvl"/>
          <dgm:resizeHandles val="exact"/>
        </dgm:presLayoutVars>
      </dgm:prSet>
      <dgm:spPr/>
    </dgm:pt>
    <dgm:pt modelId="{EBDFD51D-196F-4AC6-8257-AA7A6A15EB52}" type="pres">
      <dgm:prSet presAssocID="{FEE9F278-1280-48D5-A5A7-B2BDBEE54FF3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AFEE4678-9EA1-4DE8-B98E-EEDA301873C7}" type="pres">
      <dgm:prSet presAssocID="{14EE5258-73A9-4BFE-B0DA-A0382D6B405A}" presName="spacer" presStyleCnt="0"/>
      <dgm:spPr/>
    </dgm:pt>
    <dgm:pt modelId="{A3338052-5C45-4D06-9D05-CA54A2DA9BA7}" type="pres">
      <dgm:prSet presAssocID="{0DA86583-E5B6-4AAA-8771-8483CF94F016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44171E2C-D5F7-4234-9222-D651A9BC6221}" type="pres">
      <dgm:prSet presAssocID="{76683554-804C-4825-BA3B-75DA127A2D16}" presName="spacer" presStyleCnt="0"/>
      <dgm:spPr/>
    </dgm:pt>
    <dgm:pt modelId="{A1806376-2610-459C-9F34-080BF4DF7B23}" type="pres">
      <dgm:prSet presAssocID="{2202D379-9CE0-450F-BE92-A43487A4572F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BF623E06-B774-433F-AB80-4B66FBCFDEBB}" type="pres">
      <dgm:prSet presAssocID="{56E6BDD4-CA31-406C-B466-7BA99DCDFB7B}" presName="spacer" presStyleCnt="0"/>
      <dgm:spPr/>
    </dgm:pt>
    <dgm:pt modelId="{C8C943C8-2B26-4E19-AFDD-9C3D3F0572B7}" type="pres">
      <dgm:prSet presAssocID="{403D6C33-B548-4911-8E41-15E169854DC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7D628F56-518A-43DB-B630-9BEBCCD87373}" type="pres">
      <dgm:prSet presAssocID="{F56DB092-BD12-42A8-9175-71D00E63343C}" presName="spacer" presStyleCnt="0"/>
      <dgm:spPr/>
    </dgm:pt>
    <dgm:pt modelId="{8EFB179E-0B29-450F-B20E-ACB2BB93A20C}" type="pres">
      <dgm:prSet presAssocID="{9E2D4C0C-48C3-495C-A07B-4C0A57C556D6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1A0BA7D1-371D-457A-BA4C-8989830115D7}" type="pres">
      <dgm:prSet presAssocID="{D9AFAC69-DFEF-4645-A17C-A9C686365E5A}" presName="spacer" presStyleCnt="0"/>
      <dgm:spPr/>
    </dgm:pt>
    <dgm:pt modelId="{C24E8244-55E2-42B4-96BB-C6540F654659}" type="pres">
      <dgm:prSet presAssocID="{814A5C8A-1515-4506-B344-0056902259E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46DF33C7-1841-4C00-9838-BBD810A1D92A}" type="pres">
      <dgm:prSet presAssocID="{1CDDED0F-5149-45A9-A050-37CAC637600D}" presName="spacer" presStyleCnt="0"/>
      <dgm:spPr/>
    </dgm:pt>
    <dgm:pt modelId="{25133350-7BA8-4F34-89D0-07E40463A054}" type="pres">
      <dgm:prSet presAssocID="{EDC0C060-54CF-40E1-A635-549D89CCAADA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6CF00B07-2F8B-44ED-A5E8-A7370E15E662}" srcId="{629F67AB-6A10-4FB6-B979-E0D4DB2AAD86}" destId="{EDC0C060-54CF-40E1-A635-549D89CCAADA}" srcOrd="6" destOrd="0" parTransId="{94C78539-0939-493B-872B-E161B48BC27E}" sibTransId="{EF4302C2-1233-4B2B-94E6-95052DBB461A}"/>
    <dgm:cxn modelId="{82F1380D-452A-414C-81B7-5EFE13302138}" type="presOf" srcId="{2202D379-9CE0-450F-BE92-A43487A4572F}" destId="{A1806376-2610-459C-9F34-080BF4DF7B23}" srcOrd="0" destOrd="0" presId="urn:microsoft.com/office/officeart/2005/8/layout/vList2"/>
    <dgm:cxn modelId="{882FE716-343C-4B89-B1D9-19B062E9D9F0}" type="presOf" srcId="{9E2D4C0C-48C3-495C-A07B-4C0A57C556D6}" destId="{8EFB179E-0B29-450F-B20E-ACB2BB93A20C}" srcOrd="0" destOrd="0" presId="urn:microsoft.com/office/officeart/2005/8/layout/vList2"/>
    <dgm:cxn modelId="{67DCE020-FC4B-40EA-849D-C63DDF74F24E}" type="presOf" srcId="{814A5C8A-1515-4506-B344-0056902259ED}" destId="{C24E8244-55E2-42B4-96BB-C6540F654659}" srcOrd="0" destOrd="0" presId="urn:microsoft.com/office/officeart/2005/8/layout/vList2"/>
    <dgm:cxn modelId="{C7B70E33-4809-41D6-8863-578DF6DAD317}" type="presOf" srcId="{0DA86583-E5B6-4AAA-8771-8483CF94F016}" destId="{A3338052-5C45-4D06-9D05-CA54A2DA9BA7}" srcOrd="0" destOrd="0" presId="urn:microsoft.com/office/officeart/2005/8/layout/vList2"/>
    <dgm:cxn modelId="{47A03863-705E-4288-9139-4BD74EB0E53D}" srcId="{629F67AB-6A10-4FB6-B979-E0D4DB2AAD86}" destId="{FEE9F278-1280-48D5-A5A7-B2BDBEE54FF3}" srcOrd="0" destOrd="0" parTransId="{685DF9B7-1D13-4DD0-838A-DD71A1B933DF}" sibTransId="{14EE5258-73A9-4BFE-B0DA-A0382D6B405A}"/>
    <dgm:cxn modelId="{9208EC4C-1F1E-4EBA-9146-3FBC46466F5F}" type="presOf" srcId="{629F67AB-6A10-4FB6-B979-E0D4DB2AAD86}" destId="{5DC2C262-0B83-414A-973C-378445C35B15}" srcOrd="0" destOrd="0" presId="urn:microsoft.com/office/officeart/2005/8/layout/vList2"/>
    <dgm:cxn modelId="{BDD1D470-D173-4FFD-B552-E5F615F6FEA4}" type="presOf" srcId="{FEE9F278-1280-48D5-A5A7-B2BDBEE54FF3}" destId="{EBDFD51D-196F-4AC6-8257-AA7A6A15EB52}" srcOrd="0" destOrd="0" presId="urn:microsoft.com/office/officeart/2005/8/layout/vList2"/>
    <dgm:cxn modelId="{35C93B80-60E2-4C6D-A094-18EB59E19944}" srcId="{629F67AB-6A10-4FB6-B979-E0D4DB2AAD86}" destId="{403D6C33-B548-4911-8E41-15E169854DC7}" srcOrd="3" destOrd="0" parTransId="{979CADD9-875C-415A-82DF-7BC35A2303B3}" sibTransId="{F56DB092-BD12-42A8-9175-71D00E63343C}"/>
    <dgm:cxn modelId="{55159F99-1076-4284-B966-0398EC90655E}" type="presOf" srcId="{403D6C33-B548-4911-8E41-15E169854DC7}" destId="{C8C943C8-2B26-4E19-AFDD-9C3D3F0572B7}" srcOrd="0" destOrd="0" presId="urn:microsoft.com/office/officeart/2005/8/layout/vList2"/>
    <dgm:cxn modelId="{F7F2CFBC-7F76-4448-ABB9-3DBA19F3A7A6}" type="presOf" srcId="{EDC0C060-54CF-40E1-A635-549D89CCAADA}" destId="{25133350-7BA8-4F34-89D0-07E40463A054}" srcOrd="0" destOrd="0" presId="urn:microsoft.com/office/officeart/2005/8/layout/vList2"/>
    <dgm:cxn modelId="{77E9E2D3-004A-4976-A858-9ACD6346E4EB}" srcId="{629F67AB-6A10-4FB6-B979-E0D4DB2AAD86}" destId="{814A5C8A-1515-4506-B344-0056902259ED}" srcOrd="5" destOrd="0" parTransId="{24248BB0-561F-439D-9D2E-A5245A87858D}" sibTransId="{1CDDED0F-5149-45A9-A050-37CAC637600D}"/>
    <dgm:cxn modelId="{8388EEE5-4348-4C07-82A7-033302119B27}" srcId="{629F67AB-6A10-4FB6-B979-E0D4DB2AAD86}" destId="{9E2D4C0C-48C3-495C-A07B-4C0A57C556D6}" srcOrd="4" destOrd="0" parTransId="{2C38C527-40CF-4E33-966A-9ECAE2EDF9E6}" sibTransId="{D9AFAC69-DFEF-4645-A17C-A9C686365E5A}"/>
    <dgm:cxn modelId="{C29240F7-C057-485B-B7FB-40A7908DCB42}" srcId="{629F67AB-6A10-4FB6-B979-E0D4DB2AAD86}" destId="{0DA86583-E5B6-4AAA-8771-8483CF94F016}" srcOrd="1" destOrd="0" parTransId="{789C893E-D1D5-4213-845D-616609511BE3}" sibTransId="{76683554-804C-4825-BA3B-75DA127A2D16}"/>
    <dgm:cxn modelId="{CDDB23FA-6126-48D4-B1B3-5CC35574BA81}" srcId="{629F67AB-6A10-4FB6-B979-E0D4DB2AAD86}" destId="{2202D379-9CE0-450F-BE92-A43487A4572F}" srcOrd="2" destOrd="0" parTransId="{1D88AD9E-5728-4329-9934-DDFB074C20ED}" sibTransId="{56E6BDD4-CA31-406C-B466-7BA99DCDFB7B}"/>
    <dgm:cxn modelId="{BE2F7F71-5B17-4FBD-A9FF-45BFD755E902}" type="presParOf" srcId="{5DC2C262-0B83-414A-973C-378445C35B15}" destId="{EBDFD51D-196F-4AC6-8257-AA7A6A15EB52}" srcOrd="0" destOrd="0" presId="urn:microsoft.com/office/officeart/2005/8/layout/vList2"/>
    <dgm:cxn modelId="{238A6CB0-EB1C-4EE3-91EB-D0FE340FD629}" type="presParOf" srcId="{5DC2C262-0B83-414A-973C-378445C35B15}" destId="{AFEE4678-9EA1-4DE8-B98E-EEDA301873C7}" srcOrd="1" destOrd="0" presId="urn:microsoft.com/office/officeart/2005/8/layout/vList2"/>
    <dgm:cxn modelId="{4CD45AB4-4F50-4578-8108-B7D3152DD0EC}" type="presParOf" srcId="{5DC2C262-0B83-414A-973C-378445C35B15}" destId="{A3338052-5C45-4D06-9D05-CA54A2DA9BA7}" srcOrd="2" destOrd="0" presId="urn:microsoft.com/office/officeart/2005/8/layout/vList2"/>
    <dgm:cxn modelId="{04F3BB2C-8929-4D80-AACA-EE3D66FE21CF}" type="presParOf" srcId="{5DC2C262-0B83-414A-973C-378445C35B15}" destId="{44171E2C-D5F7-4234-9222-D651A9BC6221}" srcOrd="3" destOrd="0" presId="urn:microsoft.com/office/officeart/2005/8/layout/vList2"/>
    <dgm:cxn modelId="{0CABE7DA-6B9A-4E27-9763-BDCCA26109C9}" type="presParOf" srcId="{5DC2C262-0B83-414A-973C-378445C35B15}" destId="{A1806376-2610-459C-9F34-080BF4DF7B23}" srcOrd="4" destOrd="0" presId="urn:microsoft.com/office/officeart/2005/8/layout/vList2"/>
    <dgm:cxn modelId="{D788BEE2-9CAD-47F5-A7DA-DDDF6F3436A1}" type="presParOf" srcId="{5DC2C262-0B83-414A-973C-378445C35B15}" destId="{BF623E06-B774-433F-AB80-4B66FBCFDEBB}" srcOrd="5" destOrd="0" presId="urn:microsoft.com/office/officeart/2005/8/layout/vList2"/>
    <dgm:cxn modelId="{2CF0FDDF-D346-450B-98BA-9F9EF354E7F6}" type="presParOf" srcId="{5DC2C262-0B83-414A-973C-378445C35B15}" destId="{C8C943C8-2B26-4E19-AFDD-9C3D3F0572B7}" srcOrd="6" destOrd="0" presId="urn:microsoft.com/office/officeart/2005/8/layout/vList2"/>
    <dgm:cxn modelId="{5F7DD714-9E44-4C38-84D0-B3EF54A55B97}" type="presParOf" srcId="{5DC2C262-0B83-414A-973C-378445C35B15}" destId="{7D628F56-518A-43DB-B630-9BEBCCD87373}" srcOrd="7" destOrd="0" presId="urn:microsoft.com/office/officeart/2005/8/layout/vList2"/>
    <dgm:cxn modelId="{46F96E3E-88D6-4331-B352-A6C4A5F84A8F}" type="presParOf" srcId="{5DC2C262-0B83-414A-973C-378445C35B15}" destId="{8EFB179E-0B29-450F-B20E-ACB2BB93A20C}" srcOrd="8" destOrd="0" presId="urn:microsoft.com/office/officeart/2005/8/layout/vList2"/>
    <dgm:cxn modelId="{620F440C-D24E-4AFF-9FB8-F5206AF9AC5D}" type="presParOf" srcId="{5DC2C262-0B83-414A-973C-378445C35B15}" destId="{1A0BA7D1-371D-457A-BA4C-8989830115D7}" srcOrd="9" destOrd="0" presId="urn:microsoft.com/office/officeart/2005/8/layout/vList2"/>
    <dgm:cxn modelId="{BC36E331-7058-412C-94B7-6025523A3D19}" type="presParOf" srcId="{5DC2C262-0B83-414A-973C-378445C35B15}" destId="{C24E8244-55E2-42B4-96BB-C6540F654659}" srcOrd="10" destOrd="0" presId="urn:microsoft.com/office/officeart/2005/8/layout/vList2"/>
    <dgm:cxn modelId="{FF0B96CA-1550-4E67-A993-0E9FC8F8D5D4}" type="presParOf" srcId="{5DC2C262-0B83-414A-973C-378445C35B15}" destId="{46DF33C7-1841-4C00-9838-BBD810A1D92A}" srcOrd="11" destOrd="0" presId="urn:microsoft.com/office/officeart/2005/8/layout/vList2"/>
    <dgm:cxn modelId="{EA64A7D2-55FA-4770-AFFE-AF720BABC9E7}" type="presParOf" srcId="{5DC2C262-0B83-414A-973C-378445C35B15}" destId="{25133350-7BA8-4F34-89D0-07E40463A054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4B897D-BD59-4959-ABB0-FFFD0BFB0323}" type="doc">
      <dgm:prSet loTypeId="urn:microsoft.com/office/officeart/2016/7/layout/VerticalSolidActionList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0DC01B98-E20A-424B-8872-9B4829B08CD0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err="1"/>
            <a:t>Program.cs</a:t>
          </a:r>
          <a:endParaRPr lang="fr-CA"/>
        </a:p>
      </dgm:t>
    </dgm:pt>
    <dgm:pt modelId="{8FD6B036-0D1E-42E4-A705-87B1EB084A18}" type="parTrans" cxnId="{5909B66B-1D14-4B2C-8EEB-503B6BC9213A}">
      <dgm:prSet/>
      <dgm:spPr/>
      <dgm:t>
        <a:bodyPr/>
        <a:lstStyle/>
        <a:p>
          <a:endParaRPr lang="en-US"/>
        </a:p>
      </dgm:t>
    </dgm:pt>
    <dgm:pt modelId="{C01B3848-5889-4404-8241-EA713A096D01}" type="sibTrans" cxnId="{5909B66B-1D14-4B2C-8EEB-503B6BC9213A}">
      <dgm:prSet/>
      <dgm:spPr/>
      <dgm:t>
        <a:bodyPr/>
        <a:lstStyle/>
        <a:p>
          <a:endParaRPr lang="en-US"/>
        </a:p>
      </dgm:t>
    </dgm:pt>
    <dgm:pt modelId="{A40BA878-E2D2-440B-998B-CA16E8A37877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Configuration de l’application, entre autres d’</a:t>
          </a:r>
          <a:r>
            <a:rPr lang="fr-CA" err="1"/>
            <a:t>Entity</a:t>
          </a:r>
          <a:r>
            <a:rPr lang="fr-CA"/>
            <a:t> et d’Identity</a:t>
          </a:r>
        </a:p>
        <a:p>
          <a:pPr>
            <a:lnSpc>
              <a:spcPct val="100000"/>
            </a:lnSpc>
          </a:pPr>
          <a:r>
            <a:rPr lang="fr-CA"/>
            <a:t>Enregistrement des services</a:t>
          </a:r>
        </a:p>
        <a:p>
          <a:pPr>
            <a:lnSpc>
              <a:spcPct val="100000"/>
            </a:lnSpc>
          </a:pPr>
          <a:r>
            <a:rPr lang="fr-CA"/>
            <a:t>Démarrage</a:t>
          </a:r>
          <a:endParaRPr lang="en-US"/>
        </a:p>
      </dgm:t>
    </dgm:pt>
    <dgm:pt modelId="{8414AA58-BB3F-4C12-9650-30CDE199CFEE}" type="parTrans" cxnId="{D474CFEB-A722-461B-A3CD-3FBC6D99931C}">
      <dgm:prSet/>
      <dgm:spPr/>
      <dgm:t>
        <a:bodyPr/>
        <a:lstStyle/>
        <a:p>
          <a:endParaRPr lang="en-US"/>
        </a:p>
      </dgm:t>
    </dgm:pt>
    <dgm:pt modelId="{1316C7AD-B158-48EB-8B05-565AE39E8A84}" type="sibTrans" cxnId="{D474CFEB-A722-461B-A3CD-3FBC6D99931C}">
      <dgm:prSet/>
      <dgm:spPr/>
      <dgm:t>
        <a:bodyPr/>
        <a:lstStyle/>
        <a:p>
          <a:endParaRPr lang="en-US"/>
        </a:p>
      </dgm:t>
    </dgm:pt>
    <dgm:pt modelId="{6B4A5118-A6D4-454D-BB91-AE5B2FB8359D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err="1"/>
            <a:t>wwwroot</a:t>
          </a:r>
          <a:endParaRPr lang="en-US"/>
        </a:p>
      </dgm:t>
    </dgm:pt>
    <dgm:pt modelId="{12657B2F-45D2-4775-860D-C123ACBAED7F}" type="parTrans" cxnId="{8F6F6FFD-FA4D-46B8-B990-C31AE51B8D7C}">
      <dgm:prSet/>
      <dgm:spPr/>
      <dgm:t>
        <a:bodyPr/>
        <a:lstStyle/>
        <a:p>
          <a:endParaRPr lang="en-US"/>
        </a:p>
      </dgm:t>
    </dgm:pt>
    <dgm:pt modelId="{AD4000FC-B122-4800-BADE-641184A5EA01}" type="sibTrans" cxnId="{8F6F6FFD-FA4D-46B8-B990-C31AE51B8D7C}">
      <dgm:prSet/>
      <dgm:spPr/>
      <dgm:t>
        <a:bodyPr/>
        <a:lstStyle/>
        <a:p>
          <a:endParaRPr lang="en-US"/>
        </a:p>
      </dgm:t>
    </dgm:pt>
    <dgm:pt modelId="{3ADD8C36-4280-4522-BB8E-A5AB4F92430F}">
      <dgm:prSet/>
      <dgm:spPr/>
      <dgm:t>
        <a:bodyPr/>
        <a:lstStyle/>
        <a:p>
          <a:pPr>
            <a:lnSpc>
              <a:spcPct val="100000"/>
            </a:lnSpc>
            <a:buNone/>
          </a:pPr>
          <a:r>
            <a:rPr lang="fr-CA"/>
            <a:t>Fichiers statiques du site:</a:t>
          </a:r>
        </a:p>
        <a:p>
          <a:pPr>
            <a:lnSpc>
              <a:spcPct val="100000"/>
            </a:lnSpc>
            <a:buFont typeface="Wingdings" panose="05000000000000000000" pitchFamily="2" charset="2"/>
            <a:buChar char="§"/>
          </a:pPr>
          <a:r>
            <a:rPr lang="fr-CA"/>
            <a:t>- CSS</a:t>
          </a:r>
        </a:p>
        <a:p>
          <a:pPr>
            <a:lnSpc>
              <a:spcPct val="100000"/>
            </a:lnSpc>
            <a:buFont typeface="Wingdings" panose="05000000000000000000" pitchFamily="2" charset="2"/>
            <a:buChar char="§"/>
          </a:pPr>
          <a:r>
            <a:rPr lang="fr-CA"/>
            <a:t>- JS</a:t>
          </a:r>
        </a:p>
        <a:p>
          <a:pPr>
            <a:lnSpc>
              <a:spcPct val="100000"/>
            </a:lnSpc>
            <a:buFont typeface="Wingdings" panose="05000000000000000000" pitchFamily="2" charset="2"/>
            <a:buChar char="§"/>
          </a:pPr>
          <a:r>
            <a:rPr lang="fr-CA"/>
            <a:t>- Images</a:t>
          </a:r>
          <a:endParaRPr lang="en-US"/>
        </a:p>
      </dgm:t>
    </dgm:pt>
    <dgm:pt modelId="{13CB1615-456C-4D8F-B400-F132509B1278}" type="parTrans" cxnId="{9A0CDB39-05F7-491F-8E2D-F89A882B0FFD}">
      <dgm:prSet/>
      <dgm:spPr/>
      <dgm:t>
        <a:bodyPr/>
        <a:lstStyle/>
        <a:p>
          <a:endParaRPr lang="en-US"/>
        </a:p>
      </dgm:t>
    </dgm:pt>
    <dgm:pt modelId="{CBF24A1B-FE62-4032-9815-0E8735D4B90C}" type="sibTrans" cxnId="{9A0CDB39-05F7-491F-8E2D-F89A882B0FFD}">
      <dgm:prSet/>
      <dgm:spPr/>
      <dgm:t>
        <a:bodyPr/>
        <a:lstStyle/>
        <a:p>
          <a:endParaRPr lang="en-US"/>
        </a:p>
      </dgm:t>
    </dgm:pt>
    <dgm:pt modelId="{5DE8A8DE-2708-48FA-9205-86F153ADC4BD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_</a:t>
          </a:r>
          <a:r>
            <a:rPr lang="fr-CA" err="1"/>
            <a:t>Layout.cshtml</a:t>
          </a:r>
          <a:endParaRPr lang="en-US"/>
        </a:p>
      </dgm:t>
    </dgm:pt>
    <dgm:pt modelId="{76D65BF7-2BEE-453F-B739-1B2798618A71}" type="parTrans" cxnId="{2A01FE66-9F07-405F-AE12-D6989C09F132}">
      <dgm:prSet/>
      <dgm:spPr/>
      <dgm:t>
        <a:bodyPr/>
        <a:lstStyle/>
        <a:p>
          <a:endParaRPr lang="en-US"/>
        </a:p>
      </dgm:t>
    </dgm:pt>
    <dgm:pt modelId="{C95599FA-48C7-4C18-BD3B-EB52C001E9F0}" type="sibTrans" cxnId="{2A01FE66-9F07-405F-AE12-D6989C09F132}">
      <dgm:prSet/>
      <dgm:spPr/>
      <dgm:t>
        <a:bodyPr/>
        <a:lstStyle/>
        <a:p>
          <a:endParaRPr lang="en-US"/>
        </a:p>
      </dgm:t>
    </dgm:pt>
    <dgm:pt modelId="{86C6BEAA-AAC0-4A3A-9B62-2F2B4E7FA516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Mise en page de base partager par toutes les pages</a:t>
          </a:r>
          <a:endParaRPr lang="en-US"/>
        </a:p>
      </dgm:t>
    </dgm:pt>
    <dgm:pt modelId="{08B7517D-CA7C-49AE-AA17-4FFE0E1829D6}" type="parTrans" cxnId="{0CA88607-6449-4CF7-8097-9C345380CB0C}">
      <dgm:prSet/>
      <dgm:spPr/>
      <dgm:t>
        <a:bodyPr/>
        <a:lstStyle/>
        <a:p>
          <a:endParaRPr lang="en-US"/>
        </a:p>
      </dgm:t>
    </dgm:pt>
    <dgm:pt modelId="{0D064259-AF56-49A2-8577-609BB79692BB}" type="sibTrans" cxnId="{0CA88607-6449-4CF7-8097-9C345380CB0C}">
      <dgm:prSet/>
      <dgm:spPr/>
      <dgm:t>
        <a:bodyPr/>
        <a:lstStyle/>
        <a:p>
          <a:endParaRPr lang="en-US"/>
        </a:p>
      </dgm:t>
    </dgm:pt>
    <dgm:pt modelId="{7AA1B60E-BD8D-4B07-AD81-7CA18D29057D}">
      <dgm:prSet/>
      <dgm:spPr/>
      <dgm:t>
        <a:bodyPr/>
        <a:lstStyle/>
        <a:p>
          <a:pPr>
            <a:lnSpc>
              <a:spcPct val="100000"/>
            </a:lnSpc>
          </a:pPr>
          <a:r>
            <a:rPr lang="fr-CA" err="1"/>
            <a:t>DbContext.cs</a:t>
          </a:r>
          <a:endParaRPr lang="en-US"/>
        </a:p>
      </dgm:t>
    </dgm:pt>
    <dgm:pt modelId="{7AE1CD23-991F-44C4-BC16-64083276BCD1}" type="parTrans" cxnId="{4E991E99-5818-4464-A118-BF76802E2C59}">
      <dgm:prSet/>
      <dgm:spPr/>
      <dgm:t>
        <a:bodyPr/>
        <a:lstStyle/>
        <a:p>
          <a:endParaRPr lang="en-US"/>
        </a:p>
      </dgm:t>
    </dgm:pt>
    <dgm:pt modelId="{082C19BC-552A-471A-B714-6BE968961CD8}" type="sibTrans" cxnId="{4E991E99-5818-4464-A118-BF76802E2C59}">
      <dgm:prSet/>
      <dgm:spPr/>
      <dgm:t>
        <a:bodyPr/>
        <a:lstStyle/>
        <a:p>
          <a:endParaRPr lang="en-US"/>
        </a:p>
      </dgm:t>
    </dgm:pt>
    <dgm:pt modelId="{E11D9722-3BDF-458D-B1AF-9AE81683D2F3}">
      <dgm:prSet/>
      <dgm:spPr/>
      <dgm:t>
        <a:bodyPr/>
        <a:lstStyle/>
        <a:p>
          <a:pPr>
            <a:lnSpc>
              <a:spcPct val="100000"/>
            </a:lnSpc>
          </a:pPr>
          <a:r>
            <a:rPr lang="fr-CA"/>
            <a:t>Contexte de la BD qui contient les </a:t>
          </a:r>
          <a:r>
            <a:rPr lang="fr-CA" err="1"/>
            <a:t>DbSets</a:t>
          </a:r>
          <a:r>
            <a:rPr lang="fr-CA"/>
            <a:t> des classes qui vont être gérées par Entity</a:t>
          </a:r>
          <a:endParaRPr lang="en-US"/>
        </a:p>
      </dgm:t>
    </dgm:pt>
    <dgm:pt modelId="{B952D68D-4061-4403-88AC-275D9FA6C5B1}" type="parTrans" cxnId="{9E8D0106-F0D2-455F-A6F3-E726AB9A3290}">
      <dgm:prSet/>
      <dgm:spPr/>
      <dgm:t>
        <a:bodyPr/>
        <a:lstStyle/>
        <a:p>
          <a:endParaRPr lang="en-US"/>
        </a:p>
      </dgm:t>
    </dgm:pt>
    <dgm:pt modelId="{323BE3A1-B277-4ADC-93F6-985BCBF4545C}" type="sibTrans" cxnId="{9E8D0106-F0D2-455F-A6F3-E726AB9A3290}">
      <dgm:prSet/>
      <dgm:spPr/>
      <dgm:t>
        <a:bodyPr/>
        <a:lstStyle/>
        <a:p>
          <a:endParaRPr lang="en-US"/>
        </a:p>
      </dgm:t>
    </dgm:pt>
    <dgm:pt modelId="{6044ED0B-7EE4-4E51-9480-3148B65CFFEB}">
      <dgm:prSet/>
      <dgm:spPr/>
      <dgm:t>
        <a:bodyPr/>
        <a:lstStyle/>
        <a:p>
          <a:r>
            <a:rPr lang="fr-CA" err="1"/>
            <a:t>appsettings.json</a:t>
          </a:r>
          <a:endParaRPr lang="en-US"/>
        </a:p>
      </dgm:t>
    </dgm:pt>
    <dgm:pt modelId="{E8A149E6-F48D-49E6-872F-9FE2E03E4698}" type="parTrans" cxnId="{99131B10-0C78-49DD-8AAE-4AA71FF9241F}">
      <dgm:prSet/>
      <dgm:spPr/>
      <dgm:t>
        <a:bodyPr/>
        <a:lstStyle/>
        <a:p>
          <a:endParaRPr lang="fr-CA"/>
        </a:p>
      </dgm:t>
    </dgm:pt>
    <dgm:pt modelId="{92CDFC00-5AE6-440E-BAA3-D736F61CC65A}" type="sibTrans" cxnId="{99131B10-0C78-49DD-8AAE-4AA71FF9241F}">
      <dgm:prSet/>
      <dgm:spPr/>
      <dgm:t>
        <a:bodyPr/>
        <a:lstStyle/>
        <a:p>
          <a:endParaRPr lang="fr-CA"/>
        </a:p>
      </dgm:t>
    </dgm:pt>
    <dgm:pt modelId="{19B069CA-DD3D-4881-AA4B-B2B4A2C633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err="1"/>
            <a:t>Ajout</a:t>
          </a:r>
          <a:r>
            <a:rPr lang="en-US"/>
            <a:t> de </a:t>
          </a:r>
          <a:r>
            <a:rPr lang="en-US" err="1"/>
            <a:t>certaines</a:t>
          </a:r>
          <a:r>
            <a:rPr lang="en-US"/>
            <a:t> libraries </a:t>
          </a:r>
          <a:r>
            <a:rPr lang="en-US" err="1"/>
            <a:t>comme</a:t>
          </a:r>
          <a:r>
            <a:rPr lang="en-US"/>
            <a:t> Bootstrap et jQuery</a:t>
          </a:r>
          <a:endParaRPr lang="fr-CA"/>
        </a:p>
      </dgm:t>
    </dgm:pt>
    <dgm:pt modelId="{15B1B01E-61FD-4A35-956B-DC690D7EFD9B}" type="parTrans" cxnId="{A3FEACBE-B53E-4F01-8F67-A9E6AE99D713}">
      <dgm:prSet/>
      <dgm:spPr/>
      <dgm:t>
        <a:bodyPr/>
        <a:lstStyle/>
        <a:p>
          <a:endParaRPr lang="fr-CA"/>
        </a:p>
      </dgm:t>
    </dgm:pt>
    <dgm:pt modelId="{61101105-FE3E-41DE-9A1C-0AB04E381015}" type="sibTrans" cxnId="{A3FEACBE-B53E-4F01-8F67-A9E6AE99D713}">
      <dgm:prSet/>
      <dgm:spPr/>
      <dgm:t>
        <a:bodyPr/>
        <a:lstStyle/>
        <a:p>
          <a:endParaRPr lang="fr-CA"/>
        </a:p>
      </dgm:t>
    </dgm:pt>
    <dgm:pt modelId="{3756D86A-778C-4842-895D-8CBD2337F73A}">
      <dgm:prSet/>
      <dgm:spPr/>
      <dgm:t>
        <a:bodyPr/>
        <a:lstStyle/>
        <a:p>
          <a:r>
            <a:rPr lang="fr-CA"/>
            <a:t>Information de connexion pour la BD.</a:t>
          </a:r>
        </a:p>
      </dgm:t>
    </dgm:pt>
    <dgm:pt modelId="{13988071-A4A3-46E8-93E5-A0413EC252D6}" type="parTrans" cxnId="{1FA79164-B253-481F-B75C-CE66AE15C77F}">
      <dgm:prSet/>
      <dgm:spPr/>
      <dgm:t>
        <a:bodyPr/>
        <a:lstStyle/>
        <a:p>
          <a:endParaRPr lang="fr-CA"/>
        </a:p>
      </dgm:t>
    </dgm:pt>
    <dgm:pt modelId="{1278D2FD-5B18-457E-828A-023FCB8B0D66}" type="sibTrans" cxnId="{1FA79164-B253-481F-B75C-CE66AE15C77F}">
      <dgm:prSet/>
      <dgm:spPr/>
      <dgm:t>
        <a:bodyPr/>
        <a:lstStyle/>
        <a:p>
          <a:endParaRPr lang="fr-CA"/>
        </a:p>
      </dgm:t>
    </dgm:pt>
    <dgm:pt modelId="{C2C07B5F-C573-4497-8648-00D816931480}">
      <dgm:prSet/>
      <dgm:spPr/>
      <dgm:t>
        <a:bodyPr/>
        <a:lstStyle/>
        <a:p>
          <a:r>
            <a:rPr lang="fr-CA"/>
            <a:t>Clés d'API</a:t>
          </a:r>
        </a:p>
      </dgm:t>
    </dgm:pt>
    <dgm:pt modelId="{C67DEB6F-05C9-453A-B08A-904D7CAB5444}" type="parTrans" cxnId="{0B4D0891-5CBB-4453-A792-DB2717EEC2E5}">
      <dgm:prSet/>
      <dgm:spPr/>
      <dgm:t>
        <a:bodyPr/>
        <a:lstStyle/>
        <a:p>
          <a:endParaRPr lang="fr-CA"/>
        </a:p>
      </dgm:t>
    </dgm:pt>
    <dgm:pt modelId="{735FD7EC-307C-4FE6-AAC5-D8C4D800DA88}" type="sibTrans" cxnId="{0B4D0891-5CBB-4453-A792-DB2717EEC2E5}">
      <dgm:prSet/>
      <dgm:spPr/>
      <dgm:t>
        <a:bodyPr/>
        <a:lstStyle/>
        <a:p>
          <a:endParaRPr lang="fr-CA"/>
        </a:p>
      </dgm:t>
    </dgm:pt>
    <dgm:pt modelId="{2595857F-5091-440A-9334-DA67D38ED5A4}">
      <dgm:prSet/>
      <dgm:spPr/>
      <dgm:t>
        <a:bodyPr/>
        <a:lstStyle/>
        <a:p>
          <a:r>
            <a:rPr lang="fr-CA"/>
            <a:t>Information sur les niveaux de </a:t>
          </a:r>
          <a:r>
            <a:rPr lang="fr-CA" err="1"/>
            <a:t>logging</a:t>
          </a:r>
          <a:endParaRPr lang="fr-CA"/>
        </a:p>
      </dgm:t>
    </dgm:pt>
    <dgm:pt modelId="{D045AE35-820F-483D-A08A-72FECB7C95C6}" type="parTrans" cxnId="{AD4EEDC0-EF3D-48FC-BA7D-B4B1E622A331}">
      <dgm:prSet/>
      <dgm:spPr/>
      <dgm:t>
        <a:bodyPr/>
        <a:lstStyle/>
        <a:p>
          <a:endParaRPr lang="fr-CA"/>
        </a:p>
      </dgm:t>
    </dgm:pt>
    <dgm:pt modelId="{2AB26FD3-6E03-44F3-AC9B-F1ACF6A5F048}" type="sibTrans" cxnId="{AD4EEDC0-EF3D-48FC-BA7D-B4B1E622A331}">
      <dgm:prSet/>
      <dgm:spPr/>
      <dgm:t>
        <a:bodyPr/>
        <a:lstStyle/>
        <a:p>
          <a:endParaRPr lang="fr-CA"/>
        </a:p>
      </dgm:t>
    </dgm:pt>
    <dgm:pt modelId="{C1258062-1D65-48FC-B821-1F05C1EED9CE}" type="pres">
      <dgm:prSet presAssocID="{354B897D-BD59-4959-ABB0-FFFD0BFB0323}" presName="Name0" presStyleCnt="0">
        <dgm:presLayoutVars>
          <dgm:dir/>
          <dgm:animLvl val="lvl"/>
          <dgm:resizeHandles val="exact"/>
        </dgm:presLayoutVars>
      </dgm:prSet>
      <dgm:spPr/>
    </dgm:pt>
    <dgm:pt modelId="{BCBC06F8-33B0-402B-9D1D-91F058973363}" type="pres">
      <dgm:prSet presAssocID="{0DC01B98-E20A-424B-8872-9B4829B08CD0}" presName="linNode" presStyleCnt="0"/>
      <dgm:spPr/>
    </dgm:pt>
    <dgm:pt modelId="{F85C20DF-A72A-432B-B2CE-462DB87C1537}" type="pres">
      <dgm:prSet presAssocID="{0DC01B98-E20A-424B-8872-9B4829B08CD0}" presName="parentText" presStyleLbl="alignNode1" presStyleIdx="0" presStyleCnt="5">
        <dgm:presLayoutVars>
          <dgm:chMax val="1"/>
          <dgm:bulletEnabled/>
        </dgm:presLayoutVars>
      </dgm:prSet>
      <dgm:spPr/>
    </dgm:pt>
    <dgm:pt modelId="{A2C98CE0-2485-41B6-8608-28D952E120AE}" type="pres">
      <dgm:prSet presAssocID="{0DC01B98-E20A-424B-8872-9B4829B08CD0}" presName="descendantText" presStyleLbl="alignAccFollowNode1" presStyleIdx="0" presStyleCnt="5">
        <dgm:presLayoutVars>
          <dgm:bulletEnabled/>
        </dgm:presLayoutVars>
      </dgm:prSet>
      <dgm:spPr/>
    </dgm:pt>
    <dgm:pt modelId="{FB12D1E4-55B5-4511-B3F6-A97C0FD826CD}" type="pres">
      <dgm:prSet presAssocID="{C01B3848-5889-4404-8241-EA713A096D01}" presName="sp" presStyleCnt="0"/>
      <dgm:spPr/>
    </dgm:pt>
    <dgm:pt modelId="{9C1EBB8F-7A6B-4C9B-86B0-27FFAC19A8A7}" type="pres">
      <dgm:prSet presAssocID="{6B4A5118-A6D4-454D-BB91-AE5B2FB8359D}" presName="linNode" presStyleCnt="0"/>
      <dgm:spPr/>
    </dgm:pt>
    <dgm:pt modelId="{8CD62F47-E336-465E-B0C2-EF0173F2B3E9}" type="pres">
      <dgm:prSet presAssocID="{6B4A5118-A6D4-454D-BB91-AE5B2FB8359D}" presName="parentText" presStyleLbl="alignNode1" presStyleIdx="1" presStyleCnt="5">
        <dgm:presLayoutVars>
          <dgm:chMax val="1"/>
          <dgm:bulletEnabled/>
        </dgm:presLayoutVars>
      </dgm:prSet>
      <dgm:spPr/>
    </dgm:pt>
    <dgm:pt modelId="{017C8F1C-4B16-46DF-B5BC-B337D3C30106}" type="pres">
      <dgm:prSet presAssocID="{6B4A5118-A6D4-454D-BB91-AE5B2FB8359D}" presName="descendantText" presStyleLbl="alignAccFollowNode1" presStyleIdx="1" presStyleCnt="5">
        <dgm:presLayoutVars>
          <dgm:bulletEnabled/>
        </dgm:presLayoutVars>
      </dgm:prSet>
      <dgm:spPr/>
    </dgm:pt>
    <dgm:pt modelId="{69C8DB0D-59B2-4A98-A310-49F338B00972}" type="pres">
      <dgm:prSet presAssocID="{AD4000FC-B122-4800-BADE-641184A5EA01}" presName="sp" presStyleCnt="0"/>
      <dgm:spPr/>
    </dgm:pt>
    <dgm:pt modelId="{0ED21877-B68A-44EA-89E6-32BDC93E7969}" type="pres">
      <dgm:prSet presAssocID="{5DE8A8DE-2708-48FA-9205-86F153ADC4BD}" presName="linNode" presStyleCnt="0"/>
      <dgm:spPr/>
    </dgm:pt>
    <dgm:pt modelId="{D86ED5A9-EC9E-4CEC-B96A-6A9638C7E49B}" type="pres">
      <dgm:prSet presAssocID="{5DE8A8DE-2708-48FA-9205-86F153ADC4BD}" presName="parentText" presStyleLbl="alignNode1" presStyleIdx="2" presStyleCnt="5">
        <dgm:presLayoutVars>
          <dgm:chMax val="1"/>
          <dgm:bulletEnabled/>
        </dgm:presLayoutVars>
      </dgm:prSet>
      <dgm:spPr/>
    </dgm:pt>
    <dgm:pt modelId="{9861C71C-9152-4297-82A5-08B3A5C6666C}" type="pres">
      <dgm:prSet presAssocID="{5DE8A8DE-2708-48FA-9205-86F153ADC4BD}" presName="descendantText" presStyleLbl="alignAccFollowNode1" presStyleIdx="2" presStyleCnt="5">
        <dgm:presLayoutVars>
          <dgm:bulletEnabled/>
        </dgm:presLayoutVars>
      </dgm:prSet>
      <dgm:spPr/>
    </dgm:pt>
    <dgm:pt modelId="{3D8DD42E-A4D4-4FB3-8D33-38DD1E785E2C}" type="pres">
      <dgm:prSet presAssocID="{C95599FA-48C7-4C18-BD3B-EB52C001E9F0}" presName="sp" presStyleCnt="0"/>
      <dgm:spPr/>
    </dgm:pt>
    <dgm:pt modelId="{FA95ED07-FEE7-4793-81E8-51CD69BC6BAC}" type="pres">
      <dgm:prSet presAssocID="{7AA1B60E-BD8D-4B07-AD81-7CA18D29057D}" presName="linNode" presStyleCnt="0"/>
      <dgm:spPr/>
    </dgm:pt>
    <dgm:pt modelId="{D8546FD4-CA96-4B0B-880D-23DA61DE12AB}" type="pres">
      <dgm:prSet presAssocID="{7AA1B60E-BD8D-4B07-AD81-7CA18D29057D}" presName="parentText" presStyleLbl="alignNode1" presStyleIdx="3" presStyleCnt="5">
        <dgm:presLayoutVars>
          <dgm:chMax val="1"/>
          <dgm:bulletEnabled/>
        </dgm:presLayoutVars>
      </dgm:prSet>
      <dgm:spPr/>
    </dgm:pt>
    <dgm:pt modelId="{0D27D468-AA30-411E-BE2F-5916A289B3D7}" type="pres">
      <dgm:prSet presAssocID="{7AA1B60E-BD8D-4B07-AD81-7CA18D29057D}" presName="descendantText" presStyleLbl="alignAccFollowNode1" presStyleIdx="3" presStyleCnt="5" custLinFactNeighborX="16" custLinFactNeighborY="997">
        <dgm:presLayoutVars>
          <dgm:bulletEnabled/>
        </dgm:presLayoutVars>
      </dgm:prSet>
      <dgm:spPr/>
    </dgm:pt>
    <dgm:pt modelId="{4DAA6EB0-AC52-479B-85FE-B4CE74280151}" type="pres">
      <dgm:prSet presAssocID="{082C19BC-552A-471A-B714-6BE968961CD8}" presName="sp" presStyleCnt="0"/>
      <dgm:spPr/>
    </dgm:pt>
    <dgm:pt modelId="{F430769C-BD37-424F-B61B-8124F0D214D9}" type="pres">
      <dgm:prSet presAssocID="{6044ED0B-7EE4-4E51-9480-3148B65CFFEB}" presName="linNode" presStyleCnt="0"/>
      <dgm:spPr/>
    </dgm:pt>
    <dgm:pt modelId="{CE8905DE-32EC-43E8-981A-B8E3B44EE04D}" type="pres">
      <dgm:prSet presAssocID="{6044ED0B-7EE4-4E51-9480-3148B65CFFEB}" presName="parentText" presStyleLbl="alignNode1" presStyleIdx="4" presStyleCnt="5">
        <dgm:presLayoutVars>
          <dgm:chMax val="1"/>
          <dgm:bulletEnabled/>
        </dgm:presLayoutVars>
      </dgm:prSet>
      <dgm:spPr/>
    </dgm:pt>
    <dgm:pt modelId="{67DF4649-3220-4F3C-A057-4DCCE02DDD19}" type="pres">
      <dgm:prSet presAssocID="{6044ED0B-7EE4-4E51-9480-3148B65CFFEB}" presName="descendantText" presStyleLbl="alignAccFollowNode1" presStyleIdx="4" presStyleCnt="5">
        <dgm:presLayoutVars>
          <dgm:bulletEnabled/>
        </dgm:presLayoutVars>
      </dgm:prSet>
      <dgm:spPr/>
    </dgm:pt>
  </dgm:ptLst>
  <dgm:cxnLst>
    <dgm:cxn modelId="{9E8D0106-F0D2-455F-A6F3-E726AB9A3290}" srcId="{7AA1B60E-BD8D-4B07-AD81-7CA18D29057D}" destId="{E11D9722-3BDF-458D-B1AF-9AE81683D2F3}" srcOrd="0" destOrd="0" parTransId="{B952D68D-4061-4403-88AC-275D9FA6C5B1}" sibTransId="{323BE3A1-B277-4ADC-93F6-985BCBF4545C}"/>
    <dgm:cxn modelId="{0CA88607-6449-4CF7-8097-9C345380CB0C}" srcId="{5DE8A8DE-2708-48FA-9205-86F153ADC4BD}" destId="{86C6BEAA-AAC0-4A3A-9B62-2F2B4E7FA516}" srcOrd="0" destOrd="0" parTransId="{08B7517D-CA7C-49AE-AA17-4FFE0E1829D6}" sibTransId="{0D064259-AF56-49A2-8577-609BB79692BB}"/>
    <dgm:cxn modelId="{8243DB0A-FEED-4F26-AA9D-4FD127249B87}" type="presOf" srcId="{19B069CA-DD3D-4881-AA4B-B2B4A2C63393}" destId="{9861C71C-9152-4297-82A5-08B3A5C6666C}" srcOrd="0" destOrd="1" presId="urn:microsoft.com/office/officeart/2016/7/layout/VerticalSolidActionList"/>
    <dgm:cxn modelId="{99131B10-0C78-49DD-8AAE-4AA71FF9241F}" srcId="{354B897D-BD59-4959-ABB0-FFFD0BFB0323}" destId="{6044ED0B-7EE4-4E51-9480-3148B65CFFEB}" srcOrd="4" destOrd="0" parTransId="{E8A149E6-F48D-49E6-872F-9FE2E03E4698}" sibTransId="{92CDFC00-5AE6-440E-BAA3-D736F61CC65A}"/>
    <dgm:cxn modelId="{F413011C-F2B9-42E9-A3F5-CC8F745CF463}" type="presOf" srcId="{A40BA878-E2D2-440B-998B-CA16E8A37877}" destId="{A2C98CE0-2485-41B6-8608-28D952E120AE}" srcOrd="0" destOrd="0" presId="urn:microsoft.com/office/officeart/2016/7/layout/VerticalSolidActionList"/>
    <dgm:cxn modelId="{58CD7F29-0512-4BC4-A4F3-42B586410290}" type="presOf" srcId="{C2C07B5F-C573-4497-8648-00D816931480}" destId="{67DF4649-3220-4F3C-A057-4DCCE02DDD19}" srcOrd="0" destOrd="1" presId="urn:microsoft.com/office/officeart/2016/7/layout/VerticalSolidActionList"/>
    <dgm:cxn modelId="{BD1C7A2E-3545-4006-917E-D811D13E6257}" type="presOf" srcId="{3756D86A-778C-4842-895D-8CBD2337F73A}" destId="{67DF4649-3220-4F3C-A057-4DCCE02DDD19}" srcOrd="0" destOrd="0" presId="urn:microsoft.com/office/officeart/2016/7/layout/VerticalSolidActionList"/>
    <dgm:cxn modelId="{52286538-A0AD-47C0-821E-52005249D863}" type="presOf" srcId="{3ADD8C36-4280-4522-BB8E-A5AB4F92430F}" destId="{017C8F1C-4B16-46DF-B5BC-B337D3C30106}" srcOrd="0" destOrd="0" presId="urn:microsoft.com/office/officeart/2016/7/layout/VerticalSolidActionList"/>
    <dgm:cxn modelId="{9A0CDB39-05F7-491F-8E2D-F89A882B0FFD}" srcId="{6B4A5118-A6D4-454D-BB91-AE5B2FB8359D}" destId="{3ADD8C36-4280-4522-BB8E-A5AB4F92430F}" srcOrd="0" destOrd="0" parTransId="{13CB1615-456C-4D8F-B400-F132509B1278}" sibTransId="{CBF24A1B-FE62-4032-9815-0E8735D4B90C}"/>
    <dgm:cxn modelId="{E727863D-AB36-444D-B310-8641142961EF}" type="presOf" srcId="{5DE8A8DE-2708-48FA-9205-86F153ADC4BD}" destId="{D86ED5A9-EC9E-4CEC-B96A-6A9638C7E49B}" srcOrd="0" destOrd="0" presId="urn:microsoft.com/office/officeart/2016/7/layout/VerticalSolidActionList"/>
    <dgm:cxn modelId="{1FA79164-B253-481F-B75C-CE66AE15C77F}" srcId="{6044ED0B-7EE4-4E51-9480-3148B65CFFEB}" destId="{3756D86A-778C-4842-895D-8CBD2337F73A}" srcOrd="0" destOrd="0" parTransId="{13988071-A4A3-46E8-93E5-A0413EC252D6}" sibTransId="{1278D2FD-5B18-457E-828A-023FCB8B0D66}"/>
    <dgm:cxn modelId="{9C3AF846-2852-4079-945C-FCE50A6714CB}" type="presOf" srcId="{0DC01B98-E20A-424B-8872-9B4829B08CD0}" destId="{F85C20DF-A72A-432B-B2CE-462DB87C1537}" srcOrd="0" destOrd="0" presId="urn:microsoft.com/office/officeart/2016/7/layout/VerticalSolidActionList"/>
    <dgm:cxn modelId="{2A01FE66-9F07-405F-AE12-D6989C09F132}" srcId="{354B897D-BD59-4959-ABB0-FFFD0BFB0323}" destId="{5DE8A8DE-2708-48FA-9205-86F153ADC4BD}" srcOrd="2" destOrd="0" parTransId="{76D65BF7-2BEE-453F-B739-1B2798618A71}" sibTransId="{C95599FA-48C7-4C18-BD3B-EB52C001E9F0}"/>
    <dgm:cxn modelId="{A9A74067-CAB3-403F-A9E0-DE55519B9D77}" type="presOf" srcId="{86C6BEAA-AAC0-4A3A-9B62-2F2B4E7FA516}" destId="{9861C71C-9152-4297-82A5-08B3A5C6666C}" srcOrd="0" destOrd="0" presId="urn:microsoft.com/office/officeart/2016/7/layout/VerticalSolidActionList"/>
    <dgm:cxn modelId="{9F11966B-2ADC-4E9E-B81B-F2C54230081B}" type="presOf" srcId="{2595857F-5091-440A-9334-DA67D38ED5A4}" destId="{67DF4649-3220-4F3C-A057-4DCCE02DDD19}" srcOrd="0" destOrd="2" presId="urn:microsoft.com/office/officeart/2016/7/layout/VerticalSolidActionList"/>
    <dgm:cxn modelId="{5909B66B-1D14-4B2C-8EEB-503B6BC9213A}" srcId="{354B897D-BD59-4959-ABB0-FFFD0BFB0323}" destId="{0DC01B98-E20A-424B-8872-9B4829B08CD0}" srcOrd="0" destOrd="0" parTransId="{8FD6B036-0D1E-42E4-A705-87B1EB084A18}" sibTransId="{C01B3848-5889-4404-8241-EA713A096D01}"/>
    <dgm:cxn modelId="{0B4D0891-5CBB-4453-A792-DB2717EEC2E5}" srcId="{6044ED0B-7EE4-4E51-9480-3148B65CFFEB}" destId="{C2C07B5F-C573-4497-8648-00D816931480}" srcOrd="1" destOrd="0" parTransId="{C67DEB6F-05C9-453A-B08A-904D7CAB5444}" sibTransId="{735FD7EC-307C-4FE6-AAC5-D8C4D800DA88}"/>
    <dgm:cxn modelId="{4E991E99-5818-4464-A118-BF76802E2C59}" srcId="{354B897D-BD59-4959-ABB0-FFFD0BFB0323}" destId="{7AA1B60E-BD8D-4B07-AD81-7CA18D29057D}" srcOrd="3" destOrd="0" parTransId="{7AE1CD23-991F-44C4-BC16-64083276BCD1}" sibTransId="{082C19BC-552A-471A-B714-6BE968961CD8}"/>
    <dgm:cxn modelId="{D98524AB-D4C9-44A8-922F-B1D71FFC1C00}" type="presOf" srcId="{7AA1B60E-BD8D-4B07-AD81-7CA18D29057D}" destId="{D8546FD4-CA96-4B0B-880D-23DA61DE12AB}" srcOrd="0" destOrd="0" presId="urn:microsoft.com/office/officeart/2016/7/layout/VerticalSolidActionList"/>
    <dgm:cxn modelId="{A3FEACBE-B53E-4F01-8F67-A9E6AE99D713}" srcId="{5DE8A8DE-2708-48FA-9205-86F153ADC4BD}" destId="{19B069CA-DD3D-4881-AA4B-B2B4A2C63393}" srcOrd="1" destOrd="0" parTransId="{15B1B01E-61FD-4A35-956B-DC690D7EFD9B}" sibTransId="{61101105-FE3E-41DE-9A1C-0AB04E381015}"/>
    <dgm:cxn modelId="{AD4EEDC0-EF3D-48FC-BA7D-B4B1E622A331}" srcId="{6044ED0B-7EE4-4E51-9480-3148B65CFFEB}" destId="{2595857F-5091-440A-9334-DA67D38ED5A4}" srcOrd="2" destOrd="0" parTransId="{D045AE35-820F-483D-A08A-72FECB7C95C6}" sibTransId="{2AB26FD3-6E03-44F3-AC9B-F1ACF6A5F048}"/>
    <dgm:cxn modelId="{3867D5C5-B550-4999-BCE6-768E7045EA75}" type="presOf" srcId="{354B897D-BD59-4959-ABB0-FFFD0BFB0323}" destId="{C1258062-1D65-48FC-B821-1F05C1EED9CE}" srcOrd="0" destOrd="0" presId="urn:microsoft.com/office/officeart/2016/7/layout/VerticalSolidActionList"/>
    <dgm:cxn modelId="{7E6EB3E3-45CD-4EF8-A79C-B86A21B2AAA2}" type="presOf" srcId="{6044ED0B-7EE4-4E51-9480-3148B65CFFEB}" destId="{CE8905DE-32EC-43E8-981A-B8E3B44EE04D}" srcOrd="0" destOrd="0" presId="urn:microsoft.com/office/officeart/2016/7/layout/VerticalSolidActionList"/>
    <dgm:cxn modelId="{D474CFEB-A722-461B-A3CD-3FBC6D99931C}" srcId="{0DC01B98-E20A-424B-8872-9B4829B08CD0}" destId="{A40BA878-E2D2-440B-998B-CA16E8A37877}" srcOrd="0" destOrd="0" parTransId="{8414AA58-BB3F-4C12-9650-30CDE199CFEE}" sibTransId="{1316C7AD-B158-48EB-8B05-565AE39E8A84}"/>
    <dgm:cxn modelId="{0CAF85ED-6BB2-40AC-AF9D-B910BB766EDE}" type="presOf" srcId="{E11D9722-3BDF-458D-B1AF-9AE81683D2F3}" destId="{0D27D468-AA30-411E-BE2F-5916A289B3D7}" srcOrd="0" destOrd="0" presId="urn:microsoft.com/office/officeart/2016/7/layout/VerticalSolidActionList"/>
    <dgm:cxn modelId="{6AB44AF6-C107-4623-899A-984BF3860703}" type="presOf" srcId="{6B4A5118-A6D4-454D-BB91-AE5B2FB8359D}" destId="{8CD62F47-E336-465E-B0C2-EF0173F2B3E9}" srcOrd="0" destOrd="0" presId="urn:microsoft.com/office/officeart/2016/7/layout/VerticalSolidActionList"/>
    <dgm:cxn modelId="{8F6F6FFD-FA4D-46B8-B990-C31AE51B8D7C}" srcId="{354B897D-BD59-4959-ABB0-FFFD0BFB0323}" destId="{6B4A5118-A6D4-454D-BB91-AE5B2FB8359D}" srcOrd="1" destOrd="0" parTransId="{12657B2F-45D2-4775-860D-C123ACBAED7F}" sibTransId="{AD4000FC-B122-4800-BADE-641184A5EA01}"/>
    <dgm:cxn modelId="{4D0978A3-5743-4997-9C7E-E9D6FDA4C259}" type="presParOf" srcId="{C1258062-1D65-48FC-B821-1F05C1EED9CE}" destId="{BCBC06F8-33B0-402B-9D1D-91F058973363}" srcOrd="0" destOrd="0" presId="urn:microsoft.com/office/officeart/2016/7/layout/VerticalSolidActionList"/>
    <dgm:cxn modelId="{0F769913-4EFA-4FB9-B4DC-13896C245192}" type="presParOf" srcId="{BCBC06F8-33B0-402B-9D1D-91F058973363}" destId="{F85C20DF-A72A-432B-B2CE-462DB87C1537}" srcOrd="0" destOrd="0" presId="urn:microsoft.com/office/officeart/2016/7/layout/VerticalSolidActionList"/>
    <dgm:cxn modelId="{3ACCB6BE-6131-47BB-84EC-E7A8F497370B}" type="presParOf" srcId="{BCBC06F8-33B0-402B-9D1D-91F058973363}" destId="{A2C98CE0-2485-41B6-8608-28D952E120AE}" srcOrd="1" destOrd="0" presId="urn:microsoft.com/office/officeart/2016/7/layout/VerticalSolidActionList"/>
    <dgm:cxn modelId="{82183E04-C4DB-4918-AC7B-5AB2D9D71D68}" type="presParOf" srcId="{C1258062-1D65-48FC-B821-1F05C1EED9CE}" destId="{FB12D1E4-55B5-4511-B3F6-A97C0FD826CD}" srcOrd="1" destOrd="0" presId="urn:microsoft.com/office/officeart/2016/7/layout/VerticalSolidActionList"/>
    <dgm:cxn modelId="{FD6DE75F-C36A-464C-AF13-D180AD4DDE8B}" type="presParOf" srcId="{C1258062-1D65-48FC-B821-1F05C1EED9CE}" destId="{9C1EBB8F-7A6B-4C9B-86B0-27FFAC19A8A7}" srcOrd="2" destOrd="0" presId="urn:microsoft.com/office/officeart/2016/7/layout/VerticalSolidActionList"/>
    <dgm:cxn modelId="{BE11F70A-170D-4D24-A533-24912AD05D9E}" type="presParOf" srcId="{9C1EBB8F-7A6B-4C9B-86B0-27FFAC19A8A7}" destId="{8CD62F47-E336-465E-B0C2-EF0173F2B3E9}" srcOrd="0" destOrd="0" presId="urn:microsoft.com/office/officeart/2016/7/layout/VerticalSolidActionList"/>
    <dgm:cxn modelId="{1783B38D-9527-40B2-83F9-654E280C1E36}" type="presParOf" srcId="{9C1EBB8F-7A6B-4C9B-86B0-27FFAC19A8A7}" destId="{017C8F1C-4B16-46DF-B5BC-B337D3C30106}" srcOrd="1" destOrd="0" presId="urn:microsoft.com/office/officeart/2016/7/layout/VerticalSolidActionList"/>
    <dgm:cxn modelId="{0773976F-0431-4FD2-8B0B-291BE588C1ED}" type="presParOf" srcId="{C1258062-1D65-48FC-B821-1F05C1EED9CE}" destId="{69C8DB0D-59B2-4A98-A310-49F338B00972}" srcOrd="3" destOrd="0" presId="urn:microsoft.com/office/officeart/2016/7/layout/VerticalSolidActionList"/>
    <dgm:cxn modelId="{DF8A7379-99EF-4960-837C-E0EF69949ACF}" type="presParOf" srcId="{C1258062-1D65-48FC-B821-1F05C1EED9CE}" destId="{0ED21877-B68A-44EA-89E6-32BDC93E7969}" srcOrd="4" destOrd="0" presId="urn:microsoft.com/office/officeart/2016/7/layout/VerticalSolidActionList"/>
    <dgm:cxn modelId="{CB9CFEA3-1A37-434A-BD6B-386D82CFC779}" type="presParOf" srcId="{0ED21877-B68A-44EA-89E6-32BDC93E7969}" destId="{D86ED5A9-EC9E-4CEC-B96A-6A9638C7E49B}" srcOrd="0" destOrd="0" presId="urn:microsoft.com/office/officeart/2016/7/layout/VerticalSolidActionList"/>
    <dgm:cxn modelId="{82F5C74E-6748-4D61-93AF-670848056C0C}" type="presParOf" srcId="{0ED21877-B68A-44EA-89E6-32BDC93E7969}" destId="{9861C71C-9152-4297-82A5-08B3A5C6666C}" srcOrd="1" destOrd="0" presId="urn:microsoft.com/office/officeart/2016/7/layout/VerticalSolidActionList"/>
    <dgm:cxn modelId="{7AE24584-880B-4168-B9B7-68BA80B61BE0}" type="presParOf" srcId="{C1258062-1D65-48FC-B821-1F05C1EED9CE}" destId="{3D8DD42E-A4D4-4FB3-8D33-38DD1E785E2C}" srcOrd="5" destOrd="0" presId="urn:microsoft.com/office/officeart/2016/7/layout/VerticalSolidActionList"/>
    <dgm:cxn modelId="{71F0D5F2-0CE7-4BE1-9892-AFD4C7121AA6}" type="presParOf" srcId="{C1258062-1D65-48FC-B821-1F05C1EED9CE}" destId="{FA95ED07-FEE7-4793-81E8-51CD69BC6BAC}" srcOrd="6" destOrd="0" presId="urn:microsoft.com/office/officeart/2016/7/layout/VerticalSolidActionList"/>
    <dgm:cxn modelId="{BEB0444E-DD2F-44FE-8CBE-FD687C9891E9}" type="presParOf" srcId="{FA95ED07-FEE7-4793-81E8-51CD69BC6BAC}" destId="{D8546FD4-CA96-4B0B-880D-23DA61DE12AB}" srcOrd="0" destOrd="0" presId="urn:microsoft.com/office/officeart/2016/7/layout/VerticalSolidActionList"/>
    <dgm:cxn modelId="{AC6A027E-39EE-4867-AABF-90D302370322}" type="presParOf" srcId="{FA95ED07-FEE7-4793-81E8-51CD69BC6BAC}" destId="{0D27D468-AA30-411E-BE2F-5916A289B3D7}" srcOrd="1" destOrd="0" presId="urn:microsoft.com/office/officeart/2016/7/layout/VerticalSolidActionList"/>
    <dgm:cxn modelId="{A3C3C7F0-DC15-42C1-B403-D1090008DE5B}" type="presParOf" srcId="{C1258062-1D65-48FC-B821-1F05C1EED9CE}" destId="{4DAA6EB0-AC52-479B-85FE-B4CE74280151}" srcOrd="7" destOrd="0" presId="urn:microsoft.com/office/officeart/2016/7/layout/VerticalSolidActionList"/>
    <dgm:cxn modelId="{C9DDFD1D-912D-451B-99A9-6F3BD226D0C1}" type="presParOf" srcId="{C1258062-1D65-48FC-B821-1F05C1EED9CE}" destId="{F430769C-BD37-424F-B61B-8124F0D214D9}" srcOrd="8" destOrd="0" presId="urn:microsoft.com/office/officeart/2016/7/layout/VerticalSolidActionList"/>
    <dgm:cxn modelId="{46C153FC-8AEA-4985-80EE-0ABF915E81F9}" type="presParOf" srcId="{F430769C-BD37-424F-B61B-8124F0D214D9}" destId="{CE8905DE-32EC-43E8-981A-B8E3B44EE04D}" srcOrd="0" destOrd="0" presId="urn:microsoft.com/office/officeart/2016/7/layout/VerticalSolidActionList"/>
    <dgm:cxn modelId="{41F30310-38CF-4D5C-A6F8-08182A112AFF}" type="presParOf" srcId="{F430769C-BD37-424F-B61B-8124F0D214D9}" destId="{67DF4649-3220-4F3C-A057-4DCCE02DDD19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FD51D-196F-4AC6-8257-AA7A6A15EB52}">
      <dsp:nvSpPr>
        <dsp:cNvPr id="0" name=""/>
        <dsp:cNvSpPr/>
      </dsp:nvSpPr>
      <dsp:spPr>
        <a:xfrm>
          <a:off x="0" y="30071"/>
          <a:ext cx="10058399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Plan de cours</a:t>
          </a:r>
          <a:endParaRPr lang="en-US" sz="2500" kern="1200"/>
        </a:p>
      </dsp:txBody>
      <dsp:txXfrm>
        <a:off x="29271" y="59342"/>
        <a:ext cx="9999857" cy="541083"/>
      </dsp:txXfrm>
    </dsp:sp>
    <dsp:sp modelId="{A3338052-5C45-4D06-9D05-CA54A2DA9BA7}">
      <dsp:nvSpPr>
        <dsp:cNvPr id="0" name=""/>
        <dsp:cNvSpPr/>
      </dsp:nvSpPr>
      <dsp:spPr>
        <a:xfrm>
          <a:off x="0" y="701696"/>
          <a:ext cx="10058399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Site Web du cours</a:t>
          </a:r>
        </a:p>
      </dsp:txBody>
      <dsp:txXfrm>
        <a:off x="29271" y="730967"/>
        <a:ext cx="9999857" cy="541083"/>
      </dsp:txXfrm>
    </dsp:sp>
    <dsp:sp modelId="{A1806376-2610-459C-9F34-080BF4DF7B23}">
      <dsp:nvSpPr>
        <dsp:cNvPr id="0" name=""/>
        <dsp:cNvSpPr/>
      </dsp:nvSpPr>
      <dsp:spPr>
        <a:xfrm>
          <a:off x="0" y="1373321"/>
          <a:ext cx="10058399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err="1"/>
            <a:t>Pourquoi</a:t>
          </a:r>
          <a:r>
            <a:rPr lang="en-US" sz="2500" kern="1200"/>
            <a:t> .NET MVC?</a:t>
          </a:r>
        </a:p>
      </dsp:txBody>
      <dsp:txXfrm>
        <a:off x="29271" y="1402592"/>
        <a:ext cx="9999857" cy="541083"/>
      </dsp:txXfrm>
    </dsp:sp>
    <dsp:sp modelId="{C8C943C8-2B26-4E19-AFDD-9C3D3F0572B7}">
      <dsp:nvSpPr>
        <dsp:cNvPr id="0" name=""/>
        <dsp:cNvSpPr/>
      </dsp:nvSpPr>
      <dsp:spPr>
        <a:xfrm>
          <a:off x="0" y="2044946"/>
          <a:ext cx="10058399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/>
            <a:t>Présentation de l’enseignant</a:t>
          </a:r>
          <a:endParaRPr lang="en-US" sz="2500" kern="1200"/>
        </a:p>
      </dsp:txBody>
      <dsp:txXfrm>
        <a:off x="29271" y="2074217"/>
        <a:ext cx="9999857" cy="541083"/>
      </dsp:txXfrm>
    </dsp:sp>
    <dsp:sp modelId="{8EFB179E-0B29-450F-B20E-ACB2BB93A20C}">
      <dsp:nvSpPr>
        <dsp:cNvPr id="0" name=""/>
        <dsp:cNvSpPr/>
      </dsp:nvSpPr>
      <dsp:spPr>
        <a:xfrm>
          <a:off x="0" y="2716571"/>
          <a:ext cx="10058399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Les </a:t>
          </a:r>
          <a:r>
            <a:rPr lang="en-US" sz="2500" kern="1200" err="1"/>
            <a:t>défis</a:t>
          </a:r>
          <a:r>
            <a:rPr lang="en-US" sz="2500" kern="1200"/>
            <a:t> du </a:t>
          </a:r>
          <a:r>
            <a:rPr lang="en-US" sz="2500" kern="1200" err="1"/>
            <a:t>cours</a:t>
          </a:r>
          <a:endParaRPr lang="en-US" sz="2500" kern="1200"/>
        </a:p>
      </dsp:txBody>
      <dsp:txXfrm>
        <a:off x="29271" y="2745842"/>
        <a:ext cx="9999857" cy="541083"/>
      </dsp:txXfrm>
    </dsp:sp>
    <dsp:sp modelId="{C24E8244-55E2-42B4-96BB-C6540F654659}">
      <dsp:nvSpPr>
        <dsp:cNvPr id="0" name=""/>
        <dsp:cNvSpPr/>
      </dsp:nvSpPr>
      <dsp:spPr>
        <a:xfrm>
          <a:off x="0" y="3388196"/>
          <a:ext cx="10058399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500" kern="1200">
              <a:latin typeface="Calibri Light" panose="020F0302020204030204"/>
            </a:rPr>
            <a:t>Fork</a:t>
          </a:r>
          <a:endParaRPr lang="fr-CA" sz="2500" kern="1200"/>
        </a:p>
      </dsp:txBody>
      <dsp:txXfrm>
        <a:off x="29271" y="3417467"/>
        <a:ext cx="9999857" cy="541083"/>
      </dsp:txXfrm>
    </dsp:sp>
    <dsp:sp modelId="{25133350-7BA8-4F34-89D0-07E40463A054}">
      <dsp:nvSpPr>
        <dsp:cNvPr id="0" name=""/>
        <dsp:cNvSpPr/>
      </dsp:nvSpPr>
      <dsp:spPr>
        <a:xfrm>
          <a:off x="0" y="4059821"/>
          <a:ext cx="10058399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kern="1200" err="1"/>
            <a:t>Révision</a:t>
          </a:r>
          <a:r>
            <a:rPr lang="en-CA" sz="2500" kern="1200"/>
            <a:t> MVC</a:t>
          </a:r>
          <a:endParaRPr lang="en-US" sz="2500" kern="1200"/>
        </a:p>
      </dsp:txBody>
      <dsp:txXfrm>
        <a:off x="29271" y="4089092"/>
        <a:ext cx="9999857" cy="541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C98CE0-2485-41B6-8608-28D952E120AE}">
      <dsp:nvSpPr>
        <dsp:cNvPr id="0" name=""/>
        <dsp:cNvSpPr/>
      </dsp:nvSpPr>
      <dsp:spPr>
        <a:xfrm>
          <a:off x="2011680" y="2039"/>
          <a:ext cx="8046720" cy="89476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9" tIns="227270" rIns="156129" bIns="22727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Configuration de l’application, entre autres d’</a:t>
          </a:r>
          <a:r>
            <a:rPr lang="fr-CA" sz="1100" kern="1200" err="1"/>
            <a:t>Entity</a:t>
          </a:r>
          <a:r>
            <a:rPr lang="fr-CA" sz="1100" kern="1200"/>
            <a:t> et d’Identity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Enregistrement des services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Démarrage</a:t>
          </a:r>
          <a:endParaRPr lang="en-US" sz="1100" kern="1200"/>
        </a:p>
      </dsp:txBody>
      <dsp:txXfrm>
        <a:off x="2011680" y="2039"/>
        <a:ext cx="8046720" cy="894765"/>
      </dsp:txXfrm>
    </dsp:sp>
    <dsp:sp modelId="{F85C20DF-A72A-432B-B2CE-462DB87C1537}">
      <dsp:nvSpPr>
        <dsp:cNvPr id="0" name=""/>
        <dsp:cNvSpPr/>
      </dsp:nvSpPr>
      <dsp:spPr>
        <a:xfrm>
          <a:off x="0" y="2039"/>
          <a:ext cx="2011680" cy="89476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88383" rIns="106451" bIns="88383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 err="1"/>
            <a:t>Program.cs</a:t>
          </a:r>
          <a:endParaRPr lang="fr-CA" sz="1400" kern="1200"/>
        </a:p>
      </dsp:txBody>
      <dsp:txXfrm>
        <a:off x="0" y="2039"/>
        <a:ext cx="2011680" cy="894765"/>
      </dsp:txXfrm>
    </dsp:sp>
    <dsp:sp modelId="{017C8F1C-4B16-46DF-B5BC-B337D3C30106}">
      <dsp:nvSpPr>
        <dsp:cNvPr id="0" name=""/>
        <dsp:cNvSpPr/>
      </dsp:nvSpPr>
      <dsp:spPr>
        <a:xfrm>
          <a:off x="2011680" y="950490"/>
          <a:ext cx="8046720" cy="89476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9" tIns="227270" rIns="156129" bIns="22727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Fichiers statiques du site: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fr-CA" sz="1100" kern="1200"/>
            <a:t>- CSS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fr-CA" sz="1100" kern="1200"/>
            <a:t>- JS</a:t>
          </a:r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fr-CA" sz="1100" kern="1200"/>
            <a:t>- Images</a:t>
          </a:r>
          <a:endParaRPr lang="en-US" sz="1100" kern="1200"/>
        </a:p>
      </dsp:txBody>
      <dsp:txXfrm>
        <a:off x="2011680" y="950490"/>
        <a:ext cx="8046720" cy="894765"/>
      </dsp:txXfrm>
    </dsp:sp>
    <dsp:sp modelId="{8CD62F47-E336-465E-B0C2-EF0173F2B3E9}">
      <dsp:nvSpPr>
        <dsp:cNvPr id="0" name=""/>
        <dsp:cNvSpPr/>
      </dsp:nvSpPr>
      <dsp:spPr>
        <a:xfrm>
          <a:off x="0" y="950490"/>
          <a:ext cx="2011680" cy="89476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88383" rIns="106451" bIns="88383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 err="1"/>
            <a:t>wwwroot</a:t>
          </a:r>
          <a:endParaRPr lang="en-US" sz="1400" kern="1200"/>
        </a:p>
      </dsp:txBody>
      <dsp:txXfrm>
        <a:off x="0" y="950490"/>
        <a:ext cx="2011680" cy="894765"/>
      </dsp:txXfrm>
    </dsp:sp>
    <dsp:sp modelId="{9861C71C-9152-4297-82A5-08B3A5C6666C}">
      <dsp:nvSpPr>
        <dsp:cNvPr id="0" name=""/>
        <dsp:cNvSpPr/>
      </dsp:nvSpPr>
      <dsp:spPr>
        <a:xfrm>
          <a:off x="2011680" y="1898942"/>
          <a:ext cx="8046720" cy="89476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9" tIns="227270" rIns="156129" bIns="22727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Mise en page de base partager par toutes les pages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err="1"/>
            <a:t>Ajout</a:t>
          </a:r>
          <a:r>
            <a:rPr lang="en-US" sz="1100" kern="1200"/>
            <a:t> de </a:t>
          </a:r>
          <a:r>
            <a:rPr lang="en-US" sz="1100" kern="1200" err="1"/>
            <a:t>certaines</a:t>
          </a:r>
          <a:r>
            <a:rPr lang="en-US" sz="1100" kern="1200"/>
            <a:t> libraries </a:t>
          </a:r>
          <a:r>
            <a:rPr lang="en-US" sz="1100" kern="1200" err="1"/>
            <a:t>comme</a:t>
          </a:r>
          <a:r>
            <a:rPr lang="en-US" sz="1100" kern="1200"/>
            <a:t> Bootstrap et jQuery</a:t>
          </a:r>
          <a:endParaRPr lang="fr-CA" sz="1100" kern="1200"/>
        </a:p>
      </dsp:txBody>
      <dsp:txXfrm>
        <a:off x="2011680" y="1898942"/>
        <a:ext cx="8046720" cy="894765"/>
      </dsp:txXfrm>
    </dsp:sp>
    <dsp:sp modelId="{D86ED5A9-EC9E-4CEC-B96A-6A9638C7E49B}">
      <dsp:nvSpPr>
        <dsp:cNvPr id="0" name=""/>
        <dsp:cNvSpPr/>
      </dsp:nvSpPr>
      <dsp:spPr>
        <a:xfrm>
          <a:off x="0" y="1898942"/>
          <a:ext cx="2011680" cy="89476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88383" rIns="106451" bIns="88383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_</a:t>
          </a:r>
          <a:r>
            <a:rPr lang="fr-CA" sz="1400" kern="1200" err="1"/>
            <a:t>Layout.cshtml</a:t>
          </a:r>
          <a:endParaRPr lang="en-US" sz="1400" kern="1200"/>
        </a:p>
      </dsp:txBody>
      <dsp:txXfrm>
        <a:off x="0" y="1898942"/>
        <a:ext cx="2011680" cy="894765"/>
      </dsp:txXfrm>
    </dsp:sp>
    <dsp:sp modelId="{0D27D468-AA30-411E-BE2F-5916A289B3D7}">
      <dsp:nvSpPr>
        <dsp:cNvPr id="0" name=""/>
        <dsp:cNvSpPr/>
      </dsp:nvSpPr>
      <dsp:spPr>
        <a:xfrm>
          <a:off x="2011680" y="2856314"/>
          <a:ext cx="8046720" cy="89476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9" tIns="227270" rIns="156129" bIns="22727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Contexte de la BD qui contient les </a:t>
          </a:r>
          <a:r>
            <a:rPr lang="fr-CA" sz="1100" kern="1200" err="1"/>
            <a:t>DbSets</a:t>
          </a:r>
          <a:r>
            <a:rPr lang="fr-CA" sz="1100" kern="1200"/>
            <a:t> des classes qui vont être gérées par Entity</a:t>
          </a:r>
          <a:endParaRPr lang="en-US" sz="1100" kern="1200"/>
        </a:p>
      </dsp:txBody>
      <dsp:txXfrm>
        <a:off x="2011680" y="2856314"/>
        <a:ext cx="8046720" cy="894765"/>
      </dsp:txXfrm>
    </dsp:sp>
    <dsp:sp modelId="{D8546FD4-CA96-4B0B-880D-23DA61DE12AB}">
      <dsp:nvSpPr>
        <dsp:cNvPr id="0" name=""/>
        <dsp:cNvSpPr/>
      </dsp:nvSpPr>
      <dsp:spPr>
        <a:xfrm>
          <a:off x="0" y="2847393"/>
          <a:ext cx="2011680" cy="89476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88383" rIns="106451" bIns="88383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 err="1"/>
            <a:t>DbContext.cs</a:t>
          </a:r>
          <a:endParaRPr lang="en-US" sz="1400" kern="1200"/>
        </a:p>
      </dsp:txBody>
      <dsp:txXfrm>
        <a:off x="0" y="2847393"/>
        <a:ext cx="2011680" cy="894765"/>
      </dsp:txXfrm>
    </dsp:sp>
    <dsp:sp modelId="{67DF4649-3220-4F3C-A057-4DCCE02DDD19}">
      <dsp:nvSpPr>
        <dsp:cNvPr id="0" name=""/>
        <dsp:cNvSpPr/>
      </dsp:nvSpPr>
      <dsp:spPr>
        <a:xfrm>
          <a:off x="2011680" y="3795845"/>
          <a:ext cx="8046720" cy="894765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9" tIns="227270" rIns="156129" bIns="2272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Information de connexion pour la BD.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Clés d'API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100" kern="1200"/>
            <a:t>Information sur les niveaux de </a:t>
          </a:r>
          <a:r>
            <a:rPr lang="fr-CA" sz="1100" kern="1200" err="1"/>
            <a:t>logging</a:t>
          </a:r>
          <a:endParaRPr lang="fr-CA" sz="1100" kern="1200"/>
        </a:p>
      </dsp:txBody>
      <dsp:txXfrm>
        <a:off x="2011680" y="3795845"/>
        <a:ext cx="8046720" cy="894765"/>
      </dsp:txXfrm>
    </dsp:sp>
    <dsp:sp modelId="{CE8905DE-32EC-43E8-981A-B8E3B44EE04D}">
      <dsp:nvSpPr>
        <dsp:cNvPr id="0" name=""/>
        <dsp:cNvSpPr/>
      </dsp:nvSpPr>
      <dsp:spPr>
        <a:xfrm>
          <a:off x="0" y="3795845"/>
          <a:ext cx="2011680" cy="89476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88383" rIns="106451" bIns="88383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 err="1"/>
            <a:t>appsettings.json</a:t>
          </a:r>
          <a:endParaRPr lang="en-US" sz="1400" kern="1200"/>
        </a:p>
      </dsp:txBody>
      <dsp:txXfrm>
        <a:off x="0" y="3795845"/>
        <a:ext cx="2011680" cy="8947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9D14-CCB4-403F-9C4C-1B97ACECB34C}" type="datetimeFigureOut">
              <a:rPr lang="fr-CA" smtClean="0"/>
              <a:t>2026-08-18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C19CA-D200-43F8-8C1D-4EC9B5B9A222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609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4488" indent="-344488">
              <a:buFont typeface="Wingdings" panose="05000000000000000000" pitchFamily="2" charset="2"/>
              <a:buChar char="q"/>
              <a:defRPr/>
            </a:lvl1pPr>
            <a:lvl2pPr marL="517525" indent="-317500">
              <a:buFont typeface="Wingdings" panose="05000000000000000000" pitchFamily="2" charset="2"/>
              <a:buChar char="q"/>
              <a:defRPr/>
            </a:lvl2pPr>
            <a:lvl3pPr marL="690563" indent="-306388">
              <a:buFont typeface="Wingdings" panose="05000000000000000000" pitchFamily="2" charset="2"/>
              <a:buChar char="q"/>
              <a:defRPr/>
            </a:lvl3pPr>
            <a:lvl4pPr marL="854075" indent="-287338">
              <a:buFont typeface="Wingdings" panose="05000000000000000000" pitchFamily="2" charset="2"/>
              <a:buChar char="q"/>
              <a:defRPr/>
            </a:lvl4pPr>
            <a:lvl5pPr marL="932688" indent="-18288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59A-7A93-425A-943B-F641DCCD96C8}" type="datetime1">
              <a:rPr lang="fr-CA" smtClean="0"/>
              <a:t>2026-08-18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040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AA2D-7893-4DE3-A505-9837C01774BD}" type="datetime1">
              <a:rPr lang="fr-CA" smtClean="0"/>
              <a:t>2026-08-18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i="1"/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‹#›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9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4078-3FEB-4C28-B483-6E338A3F462E}" type="datetime1">
              <a:rPr lang="fr-CA" smtClean="0"/>
              <a:t>2026-08-18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2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99F4-E79A-4DA7-AD50-F277AF426D3A}" type="datetime1">
              <a:rPr lang="fr-CA" smtClean="0"/>
              <a:t>2026-08-18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88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1617C-ED28-4F33-8FED-EDD8C63D16DE}" type="datetime1">
              <a:rPr lang="fr-CA" smtClean="0"/>
              <a:t>2026-08-18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1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6A60-C597-4EA4-B2E5-CF9FF6099946}" type="datetime1">
              <a:rPr lang="fr-CA" smtClean="0"/>
              <a:t>2026-08-18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58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15F3C4-16AA-478B-86B3-4E9AD22188C6}" type="datetime1">
              <a:rPr lang="fr-CA" smtClean="0"/>
              <a:t>2026-08-18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063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avec un remplissage uni">
            <a:extLst>
              <a:ext uri="{FF2B5EF4-FFF2-40B4-BE49-F238E27FC236}">
                <a16:creationId xmlns:a16="http://schemas.microsoft.com/office/drawing/2014/main" id="{EC7367DB-54B0-4E4B-9E49-482FCD217C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7950" y="25505"/>
            <a:ext cx="952500" cy="952500"/>
          </a:xfrm>
          <a:prstGeom prst="rect">
            <a:avLst/>
          </a:prstGeom>
        </p:spPr>
      </p:pic>
      <p:sp>
        <p:nvSpPr>
          <p:cNvPr id="25" name="Titre 24">
            <a:extLst>
              <a:ext uri="{FF2B5EF4-FFF2-40B4-BE49-F238E27FC236}">
                <a16:creationId xmlns:a16="http://schemas.microsoft.com/office/drawing/2014/main" id="{43C1F01D-35B3-4E03-8B2C-6FFB15F0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1" y="357829"/>
            <a:ext cx="5482280" cy="37263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48ABC2-9844-4986-9697-EF54318824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0783" y="1150572"/>
            <a:ext cx="11118135" cy="502639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solidFill>
                  <a:srgbClr val="7385D1"/>
                </a:solidFill>
              </a:defRPr>
            </a:lvl1pPr>
            <a:lvl2pPr marL="685800" indent="-228600">
              <a:buFont typeface="Symbol" panose="05050102010706020507" pitchFamily="18" charset="2"/>
              <a:buChar char="¨"/>
              <a:defRPr>
                <a:solidFill>
                  <a:srgbClr val="7385D1"/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7385D1"/>
                </a:solidFill>
              </a:defRPr>
            </a:lvl3pPr>
            <a:lvl4pPr>
              <a:defRPr>
                <a:solidFill>
                  <a:srgbClr val="7385D1"/>
                </a:solidFill>
              </a:defRPr>
            </a:lvl4pPr>
            <a:lvl5pPr>
              <a:defRPr>
                <a:solidFill>
                  <a:srgbClr val="7385D1"/>
                </a:solidFill>
              </a:defRPr>
            </a:lvl5pPr>
          </a:lstStyle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 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722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571396"/>
            <a:ext cx="12192000" cy="2866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-2" y="651078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571396"/>
            <a:ext cx="2472271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1A5FC2-1393-4D3B-9BA4-E4580C7BDB7E}" type="datetime1">
              <a:rPr lang="fr-CA" smtClean="0"/>
              <a:t>2026-08-18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6"/>
            <a:ext cx="4822804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6"/>
            <a:ext cx="1312025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rgbClr val="FFFFFF"/>
                </a:solidFill>
              </a:defRPr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‹#›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3650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info.cegepmontpetit.ca/3W6-Web-Transactionelle/" TargetMode="Externa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bootswatch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Rectangle 3084">
            <a:extLst>
              <a:ext uri="{FF2B5EF4-FFF2-40B4-BE49-F238E27FC236}">
                <a16:creationId xmlns:a16="http://schemas.microsoft.com/office/drawing/2014/main" id="{3F87243A-F810-42AD-AA74-3FA38B1D8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E4710C0A-057C-4274-BA2D-001F1025E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cxnSp>
        <p:nvCxnSpPr>
          <p:cNvPr id="3089" name="Straight Connector 3088">
            <a:extLst>
              <a:ext uri="{FF2B5EF4-FFF2-40B4-BE49-F238E27FC236}">
                <a16:creationId xmlns:a16="http://schemas.microsoft.com/office/drawing/2014/main" id="{BEFAE2A0-B30D-40C7-BB2F-AE3D6D5D0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91" name="Rectangle 3090">
            <a:extLst>
              <a:ext uri="{FF2B5EF4-FFF2-40B4-BE49-F238E27FC236}">
                <a16:creationId xmlns:a16="http://schemas.microsoft.com/office/drawing/2014/main" id="{401AB748-B9E7-4AEC-AAB9-0EABDE63F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E47A1CE-E74F-4ED4-BD88-F5E5E811F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99" y="4550229"/>
            <a:ext cx="10909073" cy="10576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noProof="0"/>
              <a:t>Cours 1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FD0B83-54B8-4E49-8084-D8400451C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999" y="5727515"/>
            <a:ext cx="10925101" cy="51547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révision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.NET MVC, Git, </a:t>
            </a:r>
            <a:r>
              <a:rPr lang="en-US" sz="2000" err="1">
                <a:solidFill>
                  <a:schemeClr val="tx1">
                    <a:lumMod val="85000"/>
                    <a:lumOff val="15000"/>
                  </a:schemeClr>
                </a:solidFill>
              </a:rPr>
              <a:t>Github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 et Fork</a:t>
            </a:r>
            <a:endParaRPr lang="en-US" sz="2000" noProof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5" descr="A blue circle with a fork in it&#10;&#10;Description automatically generated">
            <a:extLst>
              <a:ext uri="{FF2B5EF4-FFF2-40B4-BE49-F238E27FC236}">
                <a16:creationId xmlns:a16="http://schemas.microsoft.com/office/drawing/2014/main" id="{85835913-F4B5-7ED9-3C22-A82422E01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9298" y="785056"/>
            <a:ext cx="3312784" cy="3312784"/>
          </a:xfrm>
          <a:prstGeom prst="rect">
            <a:avLst/>
          </a:prstGeom>
        </p:spPr>
      </p:pic>
      <p:sp>
        <p:nvSpPr>
          <p:cNvPr id="3093" name="Rectangle 3092">
            <a:extLst>
              <a:ext uri="{FF2B5EF4-FFF2-40B4-BE49-F238E27FC236}">
                <a16:creationId xmlns:a16="http://schemas.microsoft.com/office/drawing/2014/main" id="{E0954B38-9C23-4C8B-AC5D-0E80CEA3B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553" y="886968"/>
            <a:ext cx="64008" cy="3108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Learn ASP.NET Core MVC From Sa - Apps on Google Play">
            <a:extLst>
              <a:ext uri="{FF2B5EF4-FFF2-40B4-BE49-F238E27FC236}">
                <a16:creationId xmlns:a16="http://schemas.microsoft.com/office/drawing/2014/main" id="{E4825854-C8AD-DABB-BB60-9662DDD4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472" y="683455"/>
            <a:ext cx="3312785" cy="331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5" name="Rectangle 3094">
            <a:extLst>
              <a:ext uri="{FF2B5EF4-FFF2-40B4-BE49-F238E27FC236}">
                <a16:creationId xmlns:a16="http://schemas.microsoft.com/office/drawing/2014/main" id="{791376A8-6B7C-49D5-B3B0-B1D81BC15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5969" y="886968"/>
            <a:ext cx="64008" cy="3108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 descr="GitHub logo PNG transparent image download, size: 500x500px">
            <a:extLst>
              <a:ext uri="{FF2B5EF4-FFF2-40B4-BE49-F238E27FC236}">
                <a16:creationId xmlns:a16="http://schemas.microsoft.com/office/drawing/2014/main" id="{42668A59-786D-528C-9BDC-96E11EF8D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1409" y="785056"/>
            <a:ext cx="3312784" cy="331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97" name="Straight Connector 3096">
            <a:extLst>
              <a:ext uri="{FF2B5EF4-FFF2-40B4-BE49-F238E27FC236}">
                <a16:creationId xmlns:a16="http://schemas.microsoft.com/office/drawing/2014/main" id="{73A16B78-E8EF-4C99-BDA5-80142980A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9" name="Rectangle 3098">
            <a:extLst>
              <a:ext uri="{FF2B5EF4-FFF2-40B4-BE49-F238E27FC236}">
                <a16:creationId xmlns:a16="http://schemas.microsoft.com/office/drawing/2014/main" id="{3B0D8F16-5F3B-465F-9D06-983E2E826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3101" name="Rectangle 3100">
            <a:extLst>
              <a:ext uri="{FF2B5EF4-FFF2-40B4-BE49-F238E27FC236}">
                <a16:creationId xmlns:a16="http://schemas.microsoft.com/office/drawing/2014/main" id="{5DED356E-7923-4393-BAEA-0116D9D76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7B88FE-5702-ED34-D2FA-88168B30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11361-9731-734B-2C73-E195F756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2CBE6A3-4AEF-4734-8AB8-E4DE745DFB5E}" type="slidenum">
              <a:rPr lang="en-US" sz="1050" smtClean="0"/>
              <a:pPr>
                <a:spcAft>
                  <a:spcPts val="600"/>
                </a:spcAft>
              </a:pPr>
              <a:t>1</a:t>
            </a:fld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358362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95017CD-4398-4A31-BAF2-D2A5CB57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/>
              <a:t>Contenu du cours</a:t>
            </a:r>
          </a:p>
        </p:txBody>
      </p:sp>
      <p:graphicFrame>
        <p:nvGraphicFramePr>
          <p:cNvPr id="14" name="Espace réservé du contenu 1">
            <a:extLst>
              <a:ext uri="{FF2B5EF4-FFF2-40B4-BE49-F238E27FC236}">
                <a16:creationId xmlns:a16="http://schemas.microsoft.com/office/drawing/2014/main" id="{2BC7308D-9D17-65AF-F12E-E768E85B82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0579143"/>
              </p:ext>
            </p:extLst>
          </p:nvPr>
        </p:nvGraphicFramePr>
        <p:xfrm>
          <a:off x="1097280" y="1179576"/>
          <a:ext cx="10058400" cy="4689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A2DD1C0A-7725-47E2-A9D7-DE9739A51D12}"/>
              </a:ext>
            </a:extLst>
          </p:cNvPr>
          <p:cNvSpPr/>
          <p:nvPr/>
        </p:nvSpPr>
        <p:spPr>
          <a:xfrm>
            <a:off x="573865" y="2633092"/>
            <a:ext cx="4849473" cy="526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81541332-AB2F-4B3A-B780-780FDF7CB958}"/>
              </a:ext>
            </a:extLst>
          </p:cNvPr>
          <p:cNvSpPr/>
          <p:nvPr/>
        </p:nvSpPr>
        <p:spPr>
          <a:xfrm>
            <a:off x="573865" y="2188254"/>
            <a:ext cx="5644055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hlinkClick r:id="" action="ppaction://noaction"/>
            <a:extLst>
              <a:ext uri="{FF2B5EF4-FFF2-40B4-BE49-F238E27FC236}">
                <a16:creationId xmlns:a16="http://schemas.microsoft.com/office/drawing/2014/main" id="{7566898C-EF24-4C1C-A1FA-191E3366D7FE}"/>
              </a:ext>
            </a:extLst>
          </p:cNvPr>
          <p:cNvSpPr/>
          <p:nvPr/>
        </p:nvSpPr>
        <p:spPr>
          <a:xfrm>
            <a:off x="807861" y="2223865"/>
            <a:ext cx="5271989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hlinkClick r:id="" action="ppaction://noaction"/>
            <a:extLst>
              <a:ext uri="{FF2B5EF4-FFF2-40B4-BE49-F238E27FC236}">
                <a16:creationId xmlns:a16="http://schemas.microsoft.com/office/drawing/2014/main" id="{30974C0E-1310-403C-88B6-FE058FFDF08A}"/>
              </a:ext>
            </a:extLst>
          </p:cNvPr>
          <p:cNvSpPr/>
          <p:nvPr/>
        </p:nvSpPr>
        <p:spPr>
          <a:xfrm>
            <a:off x="520783" y="3228778"/>
            <a:ext cx="3420596" cy="39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B3BEA-DF24-ADB0-67AC-0FEB9494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8454D-969B-1152-0A29-8165650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05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97C6E-4ADB-92A4-9683-3AB26228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err="1"/>
              <a:t>Nombre</a:t>
            </a:r>
            <a:r>
              <a:rPr lang="en-CA"/>
              <a:t> </a:t>
            </a:r>
            <a:r>
              <a:rPr lang="en-CA" err="1"/>
              <a:t>d’heures</a:t>
            </a:r>
            <a:r>
              <a:rPr lang="en-CA"/>
              <a:t> par </a:t>
            </a:r>
            <a:r>
              <a:rPr lang="en-CA" err="1"/>
              <a:t>semaine</a:t>
            </a:r>
            <a:endParaRPr lang="fr-CA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6A35787-D3E8-3E68-9D3F-0D39EA79D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CA"/>
              <a:t>2 </a:t>
            </a:r>
            <a:r>
              <a:rPr lang="en-CA" err="1"/>
              <a:t>heures</a:t>
            </a:r>
            <a:r>
              <a:rPr lang="en-CA"/>
              <a:t> de Th</a:t>
            </a:r>
            <a:r>
              <a:rPr lang="fr-CA" err="1"/>
              <a:t>éorie</a:t>
            </a:r>
            <a:endParaRPr lang="fr-CA"/>
          </a:p>
          <a:p>
            <a:pPr>
              <a:buFont typeface="Wingdings" panose="05000000000000000000" pitchFamily="2" charset="2"/>
              <a:buChar char="q"/>
            </a:pPr>
            <a:r>
              <a:rPr lang="fr-CA"/>
              <a:t>4 heures de Pratique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CA"/>
              <a:t>3 heures de travail personnel</a:t>
            </a:r>
          </a:p>
          <a:p>
            <a:endParaRPr lang="fr-CA"/>
          </a:p>
          <a:p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445F6FA-2355-DD93-7E54-863A73247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967D76-BBED-35C3-18B9-6454E1487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69781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8781F98-AFB9-2F51-4847-75FBBDE81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980027"/>
            <a:ext cx="4310742" cy="318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E865C34-A644-B739-F31A-15F31056E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Communications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CA3326-26DF-65B0-9A96-B43AD16F2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D57362-FBAC-C4F9-2BD9-C5B599A39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4</a:t>
            </a:fld>
            <a:endParaRPr lang="fr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FE5828-2E93-94FA-AF9C-07FFC9675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4938" y="1849945"/>
            <a:ext cx="2917371" cy="2917371"/>
          </a:xfrm>
          <a:prstGeom prst="rect">
            <a:avLst/>
          </a:prstGeom>
        </p:spPr>
      </p:pic>
      <p:pic>
        <p:nvPicPr>
          <p:cNvPr id="7" name="Graphique 6" descr="Badge à suivre avec un remplissage uni">
            <a:extLst>
              <a:ext uri="{FF2B5EF4-FFF2-40B4-BE49-F238E27FC236}">
                <a16:creationId xmlns:a16="http://schemas.microsoft.com/office/drawing/2014/main" id="{E78C9FC5-E43F-6364-F355-71073D5B10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9280" y="2851432"/>
            <a:ext cx="914400" cy="9144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125B6EF-693D-C887-8183-5A24E4505FDC}"/>
              </a:ext>
            </a:extLst>
          </p:cNvPr>
          <p:cNvSpPr txBox="1"/>
          <p:nvPr/>
        </p:nvSpPr>
        <p:spPr>
          <a:xfrm>
            <a:off x="935082" y="1610695"/>
            <a:ext cx="46351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>
                <a:hlinkClick r:id="rId5"/>
              </a:rPr>
              <a:t>Site 3W6-Web-Transactionelle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8834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64179B-6610-605B-36B1-9ECE56C00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Présences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FBE139C-0DDA-E485-AE28-9BBD4AB6C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542394-B458-325B-0224-7FEEFD6CB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4027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3C99C-179E-9457-2D04-B6D6F861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Présentation du prof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30AAAA-FAFE-FBC7-4453-7DA96D59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9DB4DE-BF17-057A-C7BA-73A5E18E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6</a:t>
            </a:fld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0371E87-4E91-4E08-0F0D-9BC86FCC6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3421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E5F82-0578-EC5F-61AB-934CE62F0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Pourquoi .NET Core MVC?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16A48C5-4A99-FC24-CCB1-B10863E82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3DAFE1-2C51-B66E-7B4D-1E4D34AB5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7</a:t>
            </a:fld>
            <a:endParaRPr lang="fr-CA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FB10B19-E30F-B63B-082F-AED48F59D5FF}"/>
              </a:ext>
            </a:extLst>
          </p:cNvPr>
          <p:cNvSpPr txBox="1">
            <a:spLocks/>
          </p:cNvSpPr>
          <p:nvPr/>
        </p:nvSpPr>
        <p:spPr>
          <a:xfrm>
            <a:off x="1066800" y="1319268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/>
              <a:t>Est-ce que c’est un bon « </a:t>
            </a:r>
            <a:r>
              <a:rPr lang="fr-CA" err="1"/>
              <a:t>framework</a:t>
            </a:r>
            <a:r>
              <a:rPr lang="fr-CA"/>
              <a:t> »?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23CD871-713C-ABD4-A3D0-0C42C852E51F}"/>
              </a:ext>
            </a:extLst>
          </p:cNvPr>
          <p:cNvSpPr txBox="1">
            <a:spLocks/>
          </p:cNvSpPr>
          <p:nvPr/>
        </p:nvSpPr>
        <p:spPr>
          <a:xfrm>
            <a:off x="1097280" y="2081066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/>
              <a:t>Mais avant…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BB571FE9-88F9-6E46-5DC1-A0B8F547C20A}"/>
              </a:ext>
            </a:extLst>
          </p:cNvPr>
          <p:cNvSpPr txBox="1">
            <a:spLocks/>
          </p:cNvSpPr>
          <p:nvPr/>
        </p:nvSpPr>
        <p:spPr>
          <a:xfrm>
            <a:off x="1066800" y="284286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/>
              <a:t>Est-ce qu’un bateau, c’est un bon moyen de transport?</a:t>
            </a:r>
          </a:p>
        </p:txBody>
      </p:sp>
      <p:pic>
        <p:nvPicPr>
          <p:cNvPr id="1026" name="Picture 2" descr="Guide des normes à respecter dans la conception des bateaux de…">
            <a:extLst>
              <a:ext uri="{FF2B5EF4-FFF2-40B4-BE49-F238E27FC236}">
                <a16:creationId xmlns:a16="http://schemas.microsoft.com/office/drawing/2014/main" id="{C13C9119-4683-0423-A904-2D44CDF63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175" y="3452906"/>
            <a:ext cx="4283650" cy="285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02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C45AFA-FEAD-423A-6347-2D170957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Ce que .NET Core MVC fait bien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975659E-3A87-E3BF-4533-CABC2746E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/>
              <a:t>Sites où la logique est exécutée sur le serveur</a:t>
            </a:r>
            <a:endParaRPr lang="en-US"/>
          </a:p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/>
              <a:t>Génération de pages CRUD</a:t>
            </a:r>
            <a:endParaRPr lang="fr-CA">
              <a:cs typeface="Calibri"/>
            </a:endParaRPr>
          </a:p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/>
              <a:t>Interaction entre le modèle de donnée et la BD (Avec </a:t>
            </a:r>
            <a:r>
              <a:rPr lang="fr-CA" err="1"/>
              <a:t>EntityFramework</a:t>
            </a:r>
            <a:r>
              <a:rPr lang="fr-CA"/>
              <a:t>)</a:t>
            </a:r>
            <a:endParaRPr lang="fr-CA">
              <a:cs typeface="Calibri"/>
            </a:endParaRPr>
          </a:p>
          <a:p>
            <a:pPr marL="344170" indent="-344170"/>
            <a:r>
              <a:rPr lang="fr-CA"/>
              <a:t>Validations des données sur 3 niveaux en utilisant les annotations (client/serveur/BD)</a:t>
            </a:r>
            <a:endParaRPr lang="fr-CA">
              <a:cs typeface="Calibri"/>
            </a:endParaRPr>
          </a:p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/>
              <a:t>C’est donc un très bon outil pour faire de la configuration et/ou un grand nombre d’applications plus statiques</a:t>
            </a:r>
            <a:endParaRPr lang="fr-CA">
              <a:cs typeface="Calibri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283462F-3B3B-E275-550B-2A3AC083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47D0BD-8FEF-9BC0-4E9D-F11B1577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5122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3C99C-179E-9457-2D04-B6D6F861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Ce que .NET Core MVC fait MOINS bien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C8CC6EA-D066-A44B-00C1-D6C1C7DC7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/>
            <a:r>
              <a:rPr lang="fr-CA"/>
              <a:t>Client dynamique avec de la logique exécutée sans appel au serveur (Utilisation de JavaScript pour le faire)</a:t>
            </a:r>
            <a:endParaRPr lang="en-US"/>
          </a:p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/>
              <a:t>Gestion des dépendances (librairies)</a:t>
            </a:r>
            <a:endParaRPr lang="fr-CA">
              <a:cs typeface="Calibri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30AAAA-FAFE-FBC7-4453-7DA96D59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9DB4DE-BF17-057A-C7BA-73A5E18E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4044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87BECDB-7B3E-5FEC-D64D-D547B291F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Les défis du cours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221D727-9174-0BE1-551A-496C6F4EE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/>
              <a:t>Combinaison de BD et de web (plus complexe)</a:t>
            </a:r>
            <a:endParaRPr lang="en-US"/>
          </a:p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/>
              <a:t>Travaux pratiques (</a:t>
            </a:r>
            <a:r>
              <a:rPr lang="fr-CA" err="1"/>
              <a:t>TPs</a:t>
            </a:r>
            <a:r>
              <a:rPr lang="fr-CA"/>
              <a:t>) plus élaborés</a:t>
            </a:r>
            <a:endParaRPr lang="fr-CA">
              <a:cs typeface="Calibri"/>
            </a:endParaRPr>
          </a:p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/>
              <a:t>Apprentissage de JavaScript</a:t>
            </a:r>
            <a:endParaRPr lang="fr-CA">
              <a:cs typeface="Calibri" panose="020F0502020204030204"/>
            </a:endParaRPr>
          </a:p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/>
              <a:t>Plusieurs cas où les erreurs sont difficiles à diagnostiquer (conflits de librairies, mauvaises configurations, authentification)</a:t>
            </a:r>
            <a:endParaRPr lang="fr-CA">
              <a:cs typeface="Calibri"/>
            </a:endParaRPr>
          </a:p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 b="1"/>
              <a:t>LA solution :</a:t>
            </a:r>
            <a:r>
              <a:rPr lang="fr-CA"/>
              <a:t> ne prenez pas de retard dans vos </a:t>
            </a:r>
            <a:r>
              <a:rPr lang="fr-CA" err="1"/>
              <a:t>TPs</a:t>
            </a:r>
            <a:r>
              <a:rPr lang="fr-CA"/>
              <a:t>.</a:t>
            </a:r>
            <a:endParaRPr lang="fr-CA">
              <a:cs typeface="Calibri"/>
            </a:endParaRPr>
          </a:p>
          <a:p>
            <a:pPr marL="344170" indent="-344170"/>
            <a:r>
              <a:rPr lang="fr-CA"/>
              <a:t>Si vous avez l’habitude de tout faire la veille de la remise, vous risquez d’avoir une mauvaise surprise!</a:t>
            </a:r>
            <a:endParaRPr lang="fr-CA">
              <a:cs typeface="Calibri"/>
            </a:endParaRPr>
          </a:p>
          <a:p>
            <a:pPr marL="344170" indent="-344170"/>
            <a:endParaRPr lang="fr-CA">
              <a:cs typeface="Calibri"/>
            </a:endParaRPr>
          </a:p>
          <a:p>
            <a:pPr marL="344170" indent="-344170"/>
            <a:endParaRPr lang="fr-CA">
              <a:cs typeface="Calibri"/>
            </a:endParaRPr>
          </a:p>
          <a:p>
            <a:pPr marL="344170" indent="-344170"/>
            <a:endParaRPr lang="fr-CA">
              <a:cs typeface="Calibri"/>
            </a:endParaRPr>
          </a:p>
          <a:p>
            <a:pPr marL="344170" indent="-344170"/>
            <a:endParaRPr lang="fr-CA">
              <a:cs typeface="Calibri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91367E-A533-88F6-093F-85BA5237A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BD7355-D7BE-82A0-8775-98C4E4469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22029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13A48D9-4E74-1978-146D-4CFDCB096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La bonne nouvelle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C628538-388C-FEFD-98B5-DDBEA08FF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/>
            <a:r>
              <a:rPr lang="fr-CA"/>
              <a:t>Après ce cours, vous pourrez créer des applications complètes qui ont de la valeur!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3DB7857-8E2F-6F80-5238-D300EF037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C2434D-540C-22F5-D3D1-FEFCDD318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11</a:t>
            </a:fld>
            <a:endParaRPr lang="fr-CA"/>
          </a:p>
        </p:txBody>
      </p:sp>
      <p:pic>
        <p:nvPicPr>
          <p:cNvPr id="3076" name="Picture 4" descr="Database symbol Icons PNG - Free PNG and Icons Downloads">
            <a:extLst>
              <a:ext uri="{FF2B5EF4-FFF2-40B4-BE49-F238E27FC236}">
                <a16:creationId xmlns:a16="http://schemas.microsoft.com/office/drawing/2014/main" id="{5F5183D9-2044-0A63-7095-6EC66B9A9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598" y="2402435"/>
            <a:ext cx="1455581" cy="201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A906B4CC-AFE9-28D7-7D7B-E13603B48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049" y="2402435"/>
            <a:ext cx="2011902" cy="201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Free Cash Icon Transparent, Download Free Cash Icon ...">
            <a:extLst>
              <a:ext uri="{FF2B5EF4-FFF2-40B4-BE49-F238E27FC236}">
                <a16:creationId xmlns:a16="http://schemas.microsoft.com/office/drawing/2014/main" id="{DD13912C-4AA2-8F97-5C6E-EF4A20B70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655" y="2402435"/>
            <a:ext cx="1699747" cy="196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phique 10" descr="Badge à suivre avec un remplissage uni">
            <a:extLst>
              <a:ext uri="{FF2B5EF4-FFF2-40B4-BE49-F238E27FC236}">
                <a16:creationId xmlns:a16="http://schemas.microsoft.com/office/drawing/2014/main" id="{E34F7331-7B01-8054-DFA0-38EE3FE8DA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70914" y="2926453"/>
            <a:ext cx="914400" cy="9144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8FF6E72-8DAD-2DD9-8743-B4356A8C77F4}"/>
              </a:ext>
            </a:extLst>
          </p:cNvPr>
          <p:cNvSpPr txBox="1"/>
          <p:nvPr/>
        </p:nvSpPr>
        <p:spPr>
          <a:xfrm>
            <a:off x="7506686" y="2571110"/>
            <a:ext cx="8738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960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93039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567B5-DBEA-6743-975D-A497F4724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Git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862957C-A73D-6EA8-3643-A628421A3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/>
          <a:lstStyle/>
          <a:p>
            <a:pPr>
              <a:buFont typeface="Wingdings" panose="05000000000000000000" pitchFamily="2" charset="2"/>
              <a:buChar char="q"/>
            </a:pPr>
            <a:r>
              <a:rPr lang="fr-CA"/>
              <a:t>Pas un serveur, ni un client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CA"/>
              <a:t>Permet de gérer des repositories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CA"/>
              <a:t>Plusieurs copies du même repository (Clone)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CA"/>
              <a:t>Commit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CA"/>
              <a:t>Push et Pull (Gestion de conflits)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CA"/>
              <a:t>Branches</a:t>
            </a:r>
          </a:p>
          <a:p>
            <a:endParaRPr lang="fr-CA"/>
          </a:p>
          <a:p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B7E6FB-ADEB-5F6E-7108-0A6D76F56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A1BE3D-8430-FEBF-9380-256BE432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12</a:t>
            </a:fld>
            <a:endParaRPr lang="fr-CA"/>
          </a:p>
        </p:txBody>
      </p:sp>
      <p:pic>
        <p:nvPicPr>
          <p:cNvPr id="4106" name="Picture 10" descr="Git - Logo Downloads">
            <a:extLst>
              <a:ext uri="{FF2B5EF4-FFF2-40B4-BE49-F238E27FC236}">
                <a16:creationId xmlns:a16="http://schemas.microsoft.com/office/drawing/2014/main" id="{3B02688C-64DD-E7E8-A7D1-7EB13CDA6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149"/>
                    </a14:imgEffect>
                    <a14:imgEffect>
                      <a14:saturation sat="9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689" y="332047"/>
            <a:ext cx="519155" cy="51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563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12627D6-282F-A6AC-F739-C07F03C39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Les commandes Git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607B292-E0CC-076D-8704-5E5C617E7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3CFB61-B643-B730-2C7C-BDF991815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13</a:t>
            </a:fld>
            <a:endParaRPr lang="fr-CA"/>
          </a:p>
        </p:txBody>
      </p:sp>
      <p:graphicFrame>
        <p:nvGraphicFramePr>
          <p:cNvPr id="8" name="Tableau 5">
            <a:extLst>
              <a:ext uri="{FF2B5EF4-FFF2-40B4-BE49-F238E27FC236}">
                <a16:creationId xmlns:a16="http://schemas.microsoft.com/office/drawing/2014/main" id="{7200BF32-AFA1-3DCA-2890-FADD826065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338610"/>
              </p:ext>
            </p:extLst>
          </p:nvPr>
        </p:nvGraphicFramePr>
        <p:xfrm>
          <a:off x="1138177" y="1379316"/>
          <a:ext cx="10018220" cy="2034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9707">
                  <a:extLst>
                    <a:ext uri="{9D8B030D-6E8A-4147-A177-3AD203B41FA5}">
                      <a16:colId xmlns:a16="http://schemas.microsoft.com/office/drawing/2014/main" val="2000155746"/>
                    </a:ext>
                  </a:extLst>
                </a:gridCol>
                <a:gridCol w="6618513">
                  <a:extLst>
                    <a:ext uri="{9D8B030D-6E8A-4147-A177-3AD203B41FA5}">
                      <a16:colId xmlns:a16="http://schemas.microsoft.com/office/drawing/2014/main" val="333042740"/>
                    </a:ext>
                  </a:extLst>
                </a:gridCol>
              </a:tblGrid>
              <a:tr h="421840">
                <a:tc>
                  <a:txBody>
                    <a:bodyPr/>
                    <a:lstStyle/>
                    <a:p>
                      <a:r>
                        <a:rPr lang="fr-CA"/>
                        <a:t>Commandes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Description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017832"/>
                  </a:ext>
                </a:extLst>
              </a:tr>
              <a:tr h="421840">
                <a:tc>
                  <a:txBody>
                    <a:bodyPr/>
                    <a:lstStyle/>
                    <a:p>
                      <a:r>
                        <a:rPr lang="fr-CA"/>
                        <a:t>git </a:t>
                      </a:r>
                      <a:r>
                        <a:rPr lang="fr-CA" err="1"/>
                        <a:t>add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Ajouter un fichier (pour éventuellement faire partie d’un commit)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88346"/>
                  </a:ext>
                </a:extLst>
              </a:tr>
              <a:tr h="371891">
                <a:tc>
                  <a:txBody>
                    <a:bodyPr/>
                    <a:lstStyle/>
                    <a:p>
                      <a:r>
                        <a:rPr lang="fr-CA"/>
                        <a:t>git commit </a:t>
                      </a:r>
                      <a:r>
                        <a:rPr lang="en-CA"/>
                        <a:t>[-m "</a:t>
                      </a:r>
                      <a:r>
                        <a:rPr lang="en-CA" err="1"/>
                        <a:t>commentaire</a:t>
                      </a:r>
                      <a:r>
                        <a:rPr lang="en-CA"/>
                        <a:t>"]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Cr</a:t>
                      </a:r>
                      <a:r>
                        <a:rPr lang="fr-CA" err="1"/>
                        <a:t>éer</a:t>
                      </a:r>
                      <a:r>
                        <a:rPr lang="fr-CA"/>
                        <a:t> un commit avec l’ensemble des fichiers ajoutés.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476152"/>
                  </a:ext>
                </a:extLst>
              </a:tr>
              <a:tr h="421840">
                <a:tc>
                  <a:txBody>
                    <a:bodyPr/>
                    <a:lstStyle/>
                    <a:p>
                      <a:r>
                        <a:rPr lang="fr-CA"/>
                        <a:t>git pull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Récupérer les changements sur le </a:t>
                      </a:r>
                      <a:r>
                        <a:rPr lang="fr-CA" i="1"/>
                        <a:t>repository</a:t>
                      </a:r>
                      <a:r>
                        <a:rPr lang="fr-CA"/>
                        <a:t> du serveur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776607"/>
                  </a:ext>
                </a:extLst>
              </a:tr>
              <a:tr h="396766">
                <a:tc>
                  <a:txBody>
                    <a:bodyPr/>
                    <a:lstStyle/>
                    <a:p>
                      <a:r>
                        <a:rPr lang="fr-CA"/>
                        <a:t>git push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Envoyer les changements sur le </a:t>
                      </a:r>
                      <a:r>
                        <a:rPr lang="fr-CA" i="1"/>
                        <a:t>repository</a:t>
                      </a:r>
                      <a:r>
                        <a:rPr lang="fr-CA"/>
                        <a:t> du serveur</a:t>
                      </a:r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440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10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567B5-DBEA-6743-975D-A497F4724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err="1"/>
              <a:t>Gitignore</a:t>
            </a:r>
            <a:endParaRPr lang="fr-CA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862957C-A73D-6EA8-3643-A628421A3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2063977"/>
          </a:xfrm>
        </p:spPr>
        <p:txBody>
          <a:bodyPr lIns="0"/>
          <a:lstStyle/>
          <a:p>
            <a:pPr>
              <a:buFont typeface="Wingdings" panose="05000000000000000000" pitchFamily="2" charset="2"/>
              <a:buChar char="q"/>
            </a:pPr>
            <a:r>
              <a:rPr lang="fr-CA"/>
              <a:t>Il est possible d’ajouter un OU plusieurs fichiers .</a:t>
            </a:r>
            <a:r>
              <a:rPr lang="fr-CA" err="1"/>
              <a:t>gitignore</a:t>
            </a:r>
            <a:r>
              <a:rPr lang="fr-CA"/>
              <a:t> à un projet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CA"/>
              <a:t>Permet d’avoir des fichiers locaux qui ne sont pas « gérés » par git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CA"/>
              <a:t>Important pour les répertoires temporaires d’un projet (Peuvent devenir très gros!)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CA"/>
              <a:t>La bonne nouvelle, un fichier .</a:t>
            </a:r>
            <a:r>
              <a:rPr lang="fr-CA" err="1"/>
              <a:t>gitignore</a:t>
            </a:r>
            <a:r>
              <a:rPr lang="fr-CA"/>
              <a:t> est généré lors de la création d’un projet .NET Core MVC et il exclut déjà les fichiers temporaires</a:t>
            </a:r>
          </a:p>
          <a:p>
            <a:endParaRPr lang="fr-CA"/>
          </a:p>
          <a:p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B7E6FB-ADEB-5F6E-7108-0A6D76F56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A1BE3D-8430-FEBF-9380-256BE432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14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1052CA-CA21-64D8-B98F-26214D7B9C62}"/>
              </a:ext>
            </a:extLst>
          </p:cNvPr>
          <p:cNvSpPr txBox="1"/>
          <p:nvPr/>
        </p:nvSpPr>
        <p:spPr>
          <a:xfrm>
            <a:off x="1097280" y="4241229"/>
            <a:ext cx="9988731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A"/>
              <a:t>Voici un exemple d’un fichier qui ignore tous les fichiers d’un répertoire, sauf le fichier .</a:t>
            </a:r>
            <a:r>
              <a:rPr lang="fr-CA" err="1"/>
              <a:t>gitignore</a:t>
            </a:r>
            <a:r>
              <a:rPr lang="fr-CA"/>
              <a:t>.</a:t>
            </a:r>
          </a:p>
          <a:p>
            <a:r>
              <a:rPr lang="fr-CA"/>
              <a:t>Si vous ajoutez un fichier .</a:t>
            </a:r>
            <a:r>
              <a:rPr lang="fr-CA" err="1"/>
              <a:t>gitignore</a:t>
            </a:r>
            <a:r>
              <a:rPr lang="fr-CA"/>
              <a:t> avec ce contenu dans un répertoire, son contenu sera ignoré par Git.</a:t>
            </a:r>
          </a:p>
          <a:p>
            <a:endParaRPr lang="fr-CA"/>
          </a:p>
          <a:p>
            <a:endParaRPr lang="fr-CA"/>
          </a:p>
          <a:p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029976-70B9-6F58-B6C5-E5CB2A190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25" y="5049562"/>
            <a:ext cx="1086002" cy="447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8074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567B5-DBEA-6743-975D-A497F4724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Git 🚫 (À éviter!)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862957C-A73D-6EA8-3643-A628421A3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>
              <a:buFont typeface="Wingdings" panose="05000000000000000000" pitchFamily="2" charset="2"/>
              <a:buChar char="q"/>
            </a:pPr>
            <a:r>
              <a:rPr lang="fr-CA"/>
              <a:t>Toute opération qui inclut le mot « Force »</a:t>
            </a:r>
            <a:endParaRPr lang="en-US"/>
          </a:p>
          <a:p>
            <a:pPr marL="344170" indent="-344170"/>
            <a:r>
              <a:rPr lang="fr-CA"/>
              <a:t>Rebase </a:t>
            </a:r>
            <a:endParaRPr lang="fr-CA">
              <a:cs typeface="Calibri"/>
            </a:endParaRPr>
          </a:p>
          <a:p>
            <a:pPr marL="344170" indent="-344170"/>
            <a:endParaRPr lang="fr-CA">
              <a:cs typeface="Calibri"/>
            </a:endParaRPr>
          </a:p>
          <a:p>
            <a:pPr marL="0" indent="0">
              <a:buNone/>
            </a:pPr>
            <a:r>
              <a:rPr lang="fr-CA">
                <a:cs typeface="Calibri"/>
              </a:rPr>
              <a:t>Dans les deux cas, vous pouvez perdre des données de façon définitive! En utilisant uniquement des merges, on pourra toujours récupérer les différentes versions qui ont existées.</a:t>
            </a:r>
          </a:p>
          <a:p>
            <a:pPr marL="344170" indent="-344170">
              <a:buChar char="§"/>
            </a:pPr>
            <a:endParaRPr lang="fr-CA">
              <a:cs typeface="Calibri"/>
            </a:endParaRPr>
          </a:p>
          <a:p>
            <a:pPr marL="344170" indent="-344170"/>
            <a:endParaRPr lang="fr-CA">
              <a:cs typeface="Calibri"/>
            </a:endParaRPr>
          </a:p>
          <a:p>
            <a:pPr marL="344170" indent="-344170"/>
            <a:endParaRPr lang="fr-CA">
              <a:cs typeface="Calibri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B7E6FB-ADEB-5F6E-7108-0A6D76F56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A1BE3D-8430-FEBF-9380-256BE432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09351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3B784D-8BB5-6639-CF24-AF9E34022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Git Hub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88277856-56AC-7922-CE2E-33C8D6D25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/>
            <a:r>
              <a:rPr lang="fr-CA"/>
              <a:t>Serveur qui contient la copie principale des repositories</a:t>
            </a:r>
            <a:endParaRPr lang="fr-FR"/>
          </a:p>
          <a:p>
            <a:pPr marL="344170" indent="-344170"/>
            <a:r>
              <a:rPr lang="fr-CA"/>
              <a:t>Offre de nombreuses fonctionnalités pour améliorer la collaboration</a:t>
            </a:r>
            <a:endParaRPr lang="fr-CA">
              <a:ea typeface="Calibri"/>
              <a:cs typeface="Calibri"/>
            </a:endParaRPr>
          </a:p>
          <a:p>
            <a:pPr lvl="1"/>
            <a:r>
              <a:rPr lang="fr-CA"/>
              <a:t>Contrôle d’accès</a:t>
            </a:r>
            <a:endParaRPr lang="fr-CA">
              <a:ea typeface="Calibri"/>
              <a:cs typeface="Calibri"/>
            </a:endParaRPr>
          </a:p>
          <a:p>
            <a:pPr lvl="1"/>
            <a:r>
              <a:rPr lang="fr-CA"/>
              <a:t>Pull </a:t>
            </a:r>
            <a:r>
              <a:rPr lang="fr-CA" err="1"/>
              <a:t>Requests</a:t>
            </a:r>
            <a:endParaRPr lang="fr-CA"/>
          </a:p>
          <a:p>
            <a:pPr lvl="1"/>
            <a:r>
              <a:rPr lang="fr-CA"/>
              <a:t>Revues de code</a:t>
            </a: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A327AE-F6C6-3563-C130-41624862A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82FA8A-2884-8915-9466-AF21AF210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16</a:t>
            </a:fld>
            <a:endParaRPr lang="fr-CA"/>
          </a:p>
        </p:txBody>
      </p:sp>
      <p:pic>
        <p:nvPicPr>
          <p:cNvPr id="5" name="Picture 8" descr="GitHub logo PNG transparent image download, size: 500x500px">
            <a:extLst>
              <a:ext uri="{FF2B5EF4-FFF2-40B4-BE49-F238E27FC236}">
                <a16:creationId xmlns:a16="http://schemas.microsoft.com/office/drawing/2014/main" id="{2CF5E64F-723B-B25B-3E3F-79ADB93B7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98" y="286604"/>
            <a:ext cx="610042" cy="61004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007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A8C0B5-581E-2E0B-9304-CF4E9BEA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>
                <a:cs typeface="Calibri Light"/>
              </a:rPr>
              <a:t>Utilisation de Git</a:t>
            </a:r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63B31C5-8EFE-55CB-5CED-4520BAAC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01BA730-C9F8-7886-D7AC-E3624E06B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17</a:t>
            </a:fld>
            <a:endParaRPr lang="fr-CA"/>
          </a:p>
        </p:txBody>
      </p:sp>
      <p:sp>
        <p:nvSpPr>
          <p:cNvPr id="5" name="Nuage 4">
            <a:extLst>
              <a:ext uri="{FF2B5EF4-FFF2-40B4-BE49-F238E27FC236}">
                <a16:creationId xmlns:a16="http://schemas.microsoft.com/office/drawing/2014/main" id="{DA8E9C75-C27F-3A31-19D0-BC1110411AB4}"/>
              </a:ext>
            </a:extLst>
          </p:cNvPr>
          <p:cNvSpPr/>
          <p:nvPr/>
        </p:nvSpPr>
        <p:spPr>
          <a:xfrm>
            <a:off x="6196248" y="1694099"/>
            <a:ext cx="2209800" cy="1371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CA">
                <a:solidFill>
                  <a:schemeClr val="accent3">
                    <a:lumMod val="50000"/>
                  </a:schemeClr>
                </a:solidFill>
              </a:rPr>
              <a:t>Repo Git</a:t>
            </a:r>
          </a:p>
          <a:p>
            <a:pPr algn="ctr"/>
            <a:r>
              <a:rPr lang="fr-CA" err="1">
                <a:solidFill>
                  <a:schemeClr val="accent3">
                    <a:lumMod val="50000"/>
                  </a:schemeClr>
                </a:solidFill>
              </a:rPr>
              <a:t>Remote</a:t>
            </a:r>
            <a:endParaRPr lang="en-CA" err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Cylindre 5">
            <a:extLst>
              <a:ext uri="{FF2B5EF4-FFF2-40B4-BE49-F238E27FC236}">
                <a16:creationId xmlns:a16="http://schemas.microsoft.com/office/drawing/2014/main" id="{1244855A-8B6A-6FA5-638A-45FBCA738E76}"/>
              </a:ext>
            </a:extLst>
          </p:cNvPr>
          <p:cNvSpPr/>
          <p:nvPr/>
        </p:nvSpPr>
        <p:spPr>
          <a:xfrm>
            <a:off x="3574031" y="2855772"/>
            <a:ext cx="1371600" cy="1470025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/>
              <a:t>Repo</a:t>
            </a:r>
          </a:p>
          <a:p>
            <a:pPr algn="ctr"/>
            <a:r>
              <a:rPr lang="fr-CA"/>
              <a:t>Local</a:t>
            </a:r>
          </a:p>
          <a:p>
            <a:pPr algn="ctr"/>
            <a:r>
              <a:rPr lang="fr-CA"/>
              <a:t>Le vôtre</a:t>
            </a:r>
            <a:endParaRPr lang="en-CA"/>
          </a:p>
        </p:txBody>
      </p:sp>
      <p:sp>
        <p:nvSpPr>
          <p:cNvPr id="7" name="Cylindre 6">
            <a:extLst>
              <a:ext uri="{FF2B5EF4-FFF2-40B4-BE49-F238E27FC236}">
                <a16:creationId xmlns:a16="http://schemas.microsoft.com/office/drawing/2014/main" id="{E7736C81-9940-B3F2-6E57-FF231D3CC149}"/>
              </a:ext>
            </a:extLst>
          </p:cNvPr>
          <p:cNvSpPr/>
          <p:nvPr/>
        </p:nvSpPr>
        <p:spPr>
          <a:xfrm>
            <a:off x="9746909" y="2855772"/>
            <a:ext cx="1371600" cy="1470025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/>
              <a:t>Repo</a:t>
            </a:r>
          </a:p>
          <a:p>
            <a:pPr algn="ctr"/>
            <a:r>
              <a:rPr lang="fr-CA"/>
              <a:t>Local</a:t>
            </a:r>
          </a:p>
          <a:p>
            <a:pPr algn="ctr"/>
            <a:r>
              <a:rPr lang="fr-CA"/>
              <a:t>Coéquipier</a:t>
            </a:r>
            <a:endParaRPr lang="en-CA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E2DF934-DD2A-9B9E-287C-C8CF775A70E4}"/>
              </a:ext>
            </a:extLst>
          </p:cNvPr>
          <p:cNvCxnSpPr>
            <a:cxnSpLocks/>
          </p:cNvCxnSpPr>
          <p:nvPr/>
        </p:nvCxnSpPr>
        <p:spPr>
          <a:xfrm flipV="1">
            <a:off x="2391440" y="4100523"/>
            <a:ext cx="1060001" cy="22527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2982C8C-9BE7-CE61-3AF2-48B48F3EDD9F}"/>
              </a:ext>
            </a:extLst>
          </p:cNvPr>
          <p:cNvCxnSpPr>
            <a:cxnSpLocks/>
          </p:cNvCxnSpPr>
          <p:nvPr/>
        </p:nvCxnSpPr>
        <p:spPr>
          <a:xfrm flipV="1">
            <a:off x="4970662" y="2729091"/>
            <a:ext cx="1227212" cy="294082"/>
          </a:xfrm>
          <a:prstGeom prst="straightConnector1">
            <a:avLst/>
          </a:prstGeom>
          <a:ln w="5715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E506B6D-BABF-397C-6FE7-9CDCDE5899E5}"/>
              </a:ext>
            </a:extLst>
          </p:cNvPr>
          <p:cNvCxnSpPr>
            <a:cxnSpLocks/>
          </p:cNvCxnSpPr>
          <p:nvPr/>
        </p:nvCxnSpPr>
        <p:spPr>
          <a:xfrm flipH="1" flipV="1">
            <a:off x="8406048" y="3028018"/>
            <a:ext cx="1315830" cy="532451"/>
          </a:xfrm>
          <a:prstGeom prst="straightConnector1">
            <a:avLst/>
          </a:prstGeom>
          <a:ln w="5715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2F28909-BA42-6A53-32EB-E5D31138BF99}"/>
              </a:ext>
            </a:extLst>
          </p:cNvPr>
          <p:cNvCxnSpPr>
            <a:cxnSpLocks/>
          </p:cNvCxnSpPr>
          <p:nvPr/>
        </p:nvCxnSpPr>
        <p:spPr>
          <a:xfrm>
            <a:off x="8471818" y="2729091"/>
            <a:ext cx="1250060" cy="418363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FF3E7B4-A086-A229-327D-8B2C2CE64FE6}"/>
              </a:ext>
            </a:extLst>
          </p:cNvPr>
          <p:cNvCxnSpPr>
            <a:cxnSpLocks/>
          </p:cNvCxnSpPr>
          <p:nvPr/>
        </p:nvCxnSpPr>
        <p:spPr>
          <a:xfrm flipH="1">
            <a:off x="4850525" y="2398011"/>
            <a:ext cx="1274765" cy="320199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E80A0510-8107-2BB3-B0B4-34CFA9151D4D}"/>
              </a:ext>
            </a:extLst>
          </p:cNvPr>
          <p:cNvSpPr txBox="1"/>
          <p:nvPr/>
        </p:nvSpPr>
        <p:spPr>
          <a:xfrm rot="20849927">
            <a:off x="2257161" y="3557984"/>
            <a:ext cx="1193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err="1">
                <a:solidFill>
                  <a:srgbClr val="009900"/>
                </a:solidFill>
              </a:rPr>
              <a:t>Add</a:t>
            </a:r>
            <a:r>
              <a:rPr lang="fr-CA">
                <a:solidFill>
                  <a:srgbClr val="009900"/>
                </a:solidFill>
              </a:rPr>
              <a:t>, Commit</a:t>
            </a:r>
            <a:endParaRPr lang="en-CA">
              <a:solidFill>
                <a:srgbClr val="0099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BD9E0ED-94BD-E83A-3865-39E265E5A7D3}"/>
              </a:ext>
            </a:extLst>
          </p:cNvPr>
          <p:cNvSpPr txBox="1"/>
          <p:nvPr/>
        </p:nvSpPr>
        <p:spPr>
          <a:xfrm rot="20693476">
            <a:off x="4868594" y="2170256"/>
            <a:ext cx="119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>
                <a:solidFill>
                  <a:srgbClr val="00B0F0"/>
                </a:solidFill>
              </a:rPr>
              <a:t>Clone</a:t>
            </a:r>
            <a:endParaRPr lang="en-CA">
              <a:solidFill>
                <a:srgbClr val="00B0F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5E3FE3F-A5A8-6D72-FBF2-2895D923302D}"/>
              </a:ext>
            </a:extLst>
          </p:cNvPr>
          <p:cNvSpPr txBox="1"/>
          <p:nvPr/>
        </p:nvSpPr>
        <p:spPr>
          <a:xfrm rot="1174106">
            <a:off x="8408410" y="3375449"/>
            <a:ext cx="119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>
                <a:solidFill>
                  <a:schemeClr val="accent1"/>
                </a:solidFill>
              </a:rPr>
              <a:t>Push / Pull</a:t>
            </a:r>
            <a:endParaRPr lang="en-CA">
              <a:solidFill>
                <a:schemeClr val="accent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E25B756-3BA6-2860-74A2-B52B7DDCA916}"/>
              </a:ext>
            </a:extLst>
          </p:cNvPr>
          <p:cNvSpPr txBox="1"/>
          <p:nvPr/>
        </p:nvSpPr>
        <p:spPr>
          <a:xfrm rot="20736698">
            <a:off x="5095397" y="2952312"/>
            <a:ext cx="119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>
                <a:solidFill>
                  <a:schemeClr val="accent1"/>
                </a:solidFill>
              </a:rPr>
              <a:t>Push / Pull</a:t>
            </a:r>
            <a:endParaRPr lang="en-CA">
              <a:solidFill>
                <a:schemeClr val="accent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B2F400E-8D2D-F604-A294-B877D05E2BC7}"/>
              </a:ext>
            </a:extLst>
          </p:cNvPr>
          <p:cNvSpPr txBox="1"/>
          <p:nvPr/>
        </p:nvSpPr>
        <p:spPr>
          <a:xfrm rot="1096627">
            <a:off x="8551766" y="2518581"/>
            <a:ext cx="119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>
                <a:solidFill>
                  <a:srgbClr val="00B0F0"/>
                </a:solidFill>
              </a:rPr>
              <a:t>Clone</a:t>
            </a:r>
            <a:endParaRPr lang="en-CA">
              <a:solidFill>
                <a:srgbClr val="00B0F0"/>
              </a:solidFill>
            </a:endParaRPr>
          </a:p>
        </p:txBody>
      </p:sp>
      <p:pic>
        <p:nvPicPr>
          <p:cNvPr id="43" name="Graphique 42" descr="Dossier ouvert avec un remplissage uni">
            <a:extLst>
              <a:ext uri="{FF2B5EF4-FFF2-40B4-BE49-F238E27FC236}">
                <a16:creationId xmlns:a16="http://schemas.microsoft.com/office/drawing/2014/main" id="{C77119D6-E242-D0C5-AC81-2B256915A3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1878" y="3881149"/>
            <a:ext cx="2103233" cy="2103233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AC8D4801-F0EE-0713-9A9F-4809BF629F99}"/>
              </a:ext>
            </a:extLst>
          </p:cNvPr>
          <p:cNvSpPr txBox="1"/>
          <p:nvPr/>
        </p:nvSpPr>
        <p:spPr>
          <a:xfrm>
            <a:off x="1483289" y="4850432"/>
            <a:ext cx="1136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>
                <a:solidFill>
                  <a:schemeClr val="bg1"/>
                </a:solidFill>
              </a:rPr>
              <a:t>Votre</a:t>
            </a:r>
          </a:p>
          <a:p>
            <a:pPr algn="ctr"/>
            <a:r>
              <a:rPr lang="fr-CA">
                <a:solidFill>
                  <a:schemeClr val="bg1"/>
                </a:solidFill>
              </a:rPr>
              <a:t>répertoire</a:t>
            </a:r>
            <a:endParaRPr lang="en-CA">
              <a:solidFill>
                <a:schemeClr val="bg1"/>
              </a:solidFill>
            </a:endParaRPr>
          </a:p>
          <a:p>
            <a:pPr algn="ctr"/>
            <a:endParaRPr lang="fr-CA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896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8CD8E0-E3EF-5F52-25A0-49AF5D286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>
                <a:cs typeface="Calibri Light"/>
              </a:rPr>
              <a:t>Fork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773E2100-9F19-0813-47A1-A6FC04598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/>
            <a:r>
              <a:rPr lang="fr-CA"/>
              <a:t>Interface graphique pour utiliser Git</a:t>
            </a:r>
            <a:endParaRPr lang="en-US"/>
          </a:p>
          <a:p>
            <a:pPr marL="344170" indent="-344170"/>
            <a:r>
              <a:rPr lang="fr-CA"/>
              <a:t>Il y a plusieurs autres options, mais Fork est un bon outil qui va être utilisé dans tous les cours de la technique. Il remplace </a:t>
            </a:r>
            <a:r>
              <a:rPr lang="fr-CA" err="1"/>
              <a:t>GitKraken</a:t>
            </a:r>
            <a:r>
              <a:rPr lang="fr-CA"/>
              <a:t> avec lequel on avait fréquemment des problèmes de licence</a:t>
            </a:r>
            <a:endParaRPr lang="fr-CA">
              <a:cs typeface="Calibri"/>
            </a:endParaRPr>
          </a:p>
          <a:p>
            <a:pPr marL="0" indent="0">
              <a:buNone/>
            </a:pPr>
            <a:endParaRPr lang="fr-CA">
              <a:cs typeface="Calibri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BBDCDF-D8C3-7B49-B5CF-A080B2F9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5902F7-4CA2-D615-68AE-1AF03582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18</a:t>
            </a:fld>
            <a:endParaRPr lang="fr-CA"/>
          </a:p>
        </p:txBody>
      </p:sp>
      <p:pic>
        <p:nvPicPr>
          <p:cNvPr id="8" name="Picture 7" descr="A blue circle with a fork in it">
            <a:extLst>
              <a:ext uri="{FF2B5EF4-FFF2-40B4-BE49-F238E27FC236}">
                <a16:creationId xmlns:a16="http://schemas.microsoft.com/office/drawing/2014/main" id="{9F254E4E-3565-3D05-397F-47B188BD2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093" y="325768"/>
            <a:ext cx="539104" cy="53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78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8CD8E0-E3EF-5F52-25A0-49AF5D286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err="1"/>
              <a:t>GitKraken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773E2100-9F19-0813-47A1-A6FC04598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/>
            <a:r>
              <a:rPr lang="fr-CA"/>
              <a:t>Une autre interface graphique pour utiliser Git</a:t>
            </a:r>
            <a:endParaRPr lang="en-US"/>
          </a:p>
          <a:p>
            <a:pPr marL="344170" indent="-344170"/>
            <a:r>
              <a:rPr lang="fr-CA"/>
              <a:t>Les exemples du cours vont utiliser Fork, mais si vous préférez utiliser </a:t>
            </a:r>
            <a:r>
              <a:rPr lang="fr-CA" err="1"/>
              <a:t>GitKraken</a:t>
            </a:r>
            <a:r>
              <a:rPr lang="fr-CA"/>
              <a:t>, vous êtes libres de le faire!</a:t>
            </a:r>
            <a:endParaRPr lang="fr-CA">
              <a:cs typeface="Calibri"/>
            </a:endParaRPr>
          </a:p>
          <a:p>
            <a:pPr marL="0" indent="0">
              <a:buNone/>
            </a:pPr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BBDCDF-D8C3-7B49-B5CF-A080B2F9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5902F7-4CA2-D615-68AE-1AF03582E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19</a:t>
            </a:fld>
            <a:endParaRPr lang="fr-CA"/>
          </a:p>
        </p:txBody>
      </p:sp>
      <p:pic>
        <p:nvPicPr>
          <p:cNvPr id="5" name="Picture 6" descr="Install GitKraken on Linux | Snap Store">
            <a:extLst>
              <a:ext uri="{FF2B5EF4-FFF2-40B4-BE49-F238E27FC236}">
                <a16:creationId xmlns:a16="http://schemas.microsoft.com/office/drawing/2014/main" id="{FCFAA69E-4B27-6997-13EE-1370D27C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969" y="286604"/>
            <a:ext cx="605216" cy="605216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1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78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E21CDFBB-D94B-9A53-EB59-642E4E756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🚫Ne pas cloner dans One Drive!!!🚫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B2E2BA3-90B1-A60E-E7ED-BE34EC030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pas cloner dans </a:t>
            </a:r>
            <a:r>
              <a:rPr lang="fr-CA" sz="1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DRIVE!!! 🚫</a:t>
            </a:r>
          </a:p>
          <a:p>
            <a:pPr marL="0" indent="0">
              <a:buNone/>
            </a:pPr>
            <a:r>
              <a:rPr lang="fr-CA" b="1"/>
              <a:t>Pourquoi?</a:t>
            </a:r>
          </a:p>
          <a:p>
            <a:pPr marL="0" indent="0">
              <a:buNone/>
            </a:pPr>
            <a:r>
              <a:rPr lang="fr-CA"/>
              <a:t>Pour la même raison que l’on ne va pas mettre des projets de programmation en général sur One Drive (oui, je pense à toi </a:t>
            </a:r>
            <a:r>
              <a:rPr lang="fr-CA" err="1"/>
              <a:t>npm</a:t>
            </a:r>
            <a:r>
              <a:rPr lang="fr-CA"/>
              <a:t> </a:t>
            </a:r>
            <a:r>
              <a:rPr lang="fr-CA" err="1"/>
              <a:t>install</a:t>
            </a:r>
            <a:r>
              <a:rPr lang="fr-CA"/>
              <a:t>).</a:t>
            </a:r>
          </a:p>
          <a:p>
            <a:pPr marL="0" indent="0">
              <a:buNone/>
            </a:pPr>
            <a:r>
              <a:rPr lang="fr-CA"/>
              <a:t>Ces projets génèrent un grand volume de données, souvent plusieurs centaines de Mb. Et ces données sont fréquemment contenues dans des milliers de petits fichiers qui rendent One Drive vraiment </a:t>
            </a:r>
            <a:r>
              <a:rPr lang="fr-CA" b="1"/>
              <a:t>très</a:t>
            </a:r>
            <a:r>
              <a:rPr lang="fr-CA"/>
              <a:t> lent.</a:t>
            </a:r>
          </a:p>
          <a:p>
            <a:pPr marL="0" indent="0">
              <a:buNone/>
            </a:pPr>
            <a:r>
              <a:rPr lang="fr-CA"/>
              <a:t>Au fond, c’est essentiellement le même problème qu’avec Git si on n’utilise pas de fichier .</a:t>
            </a:r>
            <a:r>
              <a:rPr lang="fr-CA" err="1"/>
              <a:t>gitignore</a:t>
            </a:r>
            <a:endParaRPr lang="fr-CA"/>
          </a:p>
          <a:p>
            <a:pPr marL="0" indent="0">
              <a:buNone/>
            </a:pPr>
            <a:r>
              <a:rPr lang="fr-CA"/>
              <a:t>Et comme les fichiers sont déjà sauvegardés sur GitHub, alors ce n’est pas utile de les conserver sur One Drive en plus!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B7B594-B7F6-AEB2-2869-750AD98E6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503398-3D1A-9984-A913-E4E2B5D8B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97036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093047C-FE04-118C-D208-921793B17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Démo GitHub/Git/Fork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F071196-3964-0570-348B-5A7DEC14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/>
              <a:t>Nous allons faire une série d’exercices pour apprendre à utiliser GitHub et Fork</a:t>
            </a:r>
          </a:p>
          <a:p>
            <a:r>
              <a:rPr lang="fr-CA"/>
              <a:t>ATTENTION: À la fin des exercices, vous allez me partager votre travail pour que je puisse vérifier que vous êtes tous capable de bien utiliser ces outils!</a:t>
            </a:r>
          </a:p>
          <a:p>
            <a:pPr lvl="1"/>
            <a:endParaRPr lang="fr-CA"/>
          </a:p>
          <a:p>
            <a:pPr lvl="1"/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E176AF-7DEA-0A6C-3AEF-AD587FC60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66CAD1-95D2-D22D-7608-7C896D46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58294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093047C-FE04-118C-D208-921793B17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Démo GitHub/Git/Fork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F071196-3964-0570-348B-5A7DEC14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/>
              <a:t>Exemple de base</a:t>
            </a:r>
          </a:p>
          <a:p>
            <a:pPr lvl="1"/>
            <a:r>
              <a:rPr lang="fr-CA"/>
              <a:t>Création d’un repository sur GitHub: « </a:t>
            </a:r>
            <a:r>
              <a:rPr lang="fr-CA" err="1"/>
              <a:t>ForkThat</a:t>
            </a:r>
            <a:r>
              <a:rPr lang="fr-CA"/>
              <a:t> »</a:t>
            </a:r>
          </a:p>
          <a:p>
            <a:pPr lvl="1"/>
            <a:r>
              <a:rPr lang="fr-CA"/>
              <a:t>Ajouter notre compte GitHub dans Fork</a:t>
            </a:r>
          </a:p>
          <a:p>
            <a:pPr lvl="1"/>
            <a:r>
              <a:rPr lang="fr-CA"/>
              <a:t>Cloner dans un répertoire (Le bureau c’est parfait)</a:t>
            </a:r>
          </a:p>
          <a:p>
            <a:pPr lvl="1"/>
            <a:r>
              <a:rPr lang="fr-CA"/>
              <a:t>Ajouter un fichier test.txt avec un peu de texte: « Texte que je partage avec le prof »</a:t>
            </a:r>
          </a:p>
          <a:p>
            <a:pPr lvl="1"/>
            <a:r>
              <a:rPr lang="fr-CA"/>
              <a:t>Faire un commit qui inclus le fichier</a:t>
            </a:r>
          </a:p>
          <a:p>
            <a:pPr lvl="1"/>
            <a:r>
              <a:rPr lang="fr-CA"/>
              <a:t>Regarder sur GitHub dans Code (On espère qu’il n’y a pas encore le fichier test.txt)</a:t>
            </a:r>
          </a:p>
          <a:p>
            <a:pPr lvl="1"/>
            <a:r>
              <a:rPr lang="fr-CA"/>
              <a:t>Question: Le commit est où?</a:t>
            </a:r>
          </a:p>
          <a:p>
            <a:pPr lvl="1"/>
            <a:r>
              <a:rPr lang="fr-CA"/>
              <a:t>Faire un push</a:t>
            </a:r>
          </a:p>
          <a:p>
            <a:pPr lvl="1"/>
            <a:r>
              <a:rPr lang="fr-CA"/>
              <a:t>Regarder dans GitHub encore (On espère que le fichier est là!)</a:t>
            </a:r>
          </a:p>
          <a:p>
            <a:pPr lvl="1"/>
            <a:r>
              <a:rPr lang="fr-CA"/>
              <a:t>Modifier le fichier en ajoutant le texte: « plus de texte » au fichier test.txt</a:t>
            </a:r>
          </a:p>
          <a:p>
            <a:pPr lvl="1"/>
            <a:r>
              <a:rPr lang="fr-CA"/>
              <a:t>Faire un commit ET un push</a:t>
            </a:r>
          </a:p>
          <a:p>
            <a:pPr lvl="1"/>
            <a:r>
              <a:rPr lang="fr-CA"/>
              <a:t>Regarder l’historique sur GitHub</a:t>
            </a:r>
          </a:p>
          <a:p>
            <a:pPr lvl="1"/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E176AF-7DEA-0A6C-3AEF-AD587FC60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66CAD1-95D2-D22D-7608-7C896D46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3376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093047C-FE04-118C-D208-921793B17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Démo GitHub/Git/Fork .</a:t>
            </a:r>
            <a:r>
              <a:rPr lang="fr-CA" err="1"/>
              <a:t>gitignore</a:t>
            </a:r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F071196-3964-0570-348B-5A7DEC14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/>
              <a:t>Tester le .</a:t>
            </a:r>
            <a:r>
              <a:rPr lang="fr-CA" err="1"/>
              <a:t>gitignore</a:t>
            </a:r>
            <a:endParaRPr lang="fr-CA"/>
          </a:p>
          <a:p>
            <a:pPr lvl="1"/>
            <a:r>
              <a:rPr lang="fr-CA"/>
              <a:t>Créer un répertoire /bin</a:t>
            </a:r>
          </a:p>
          <a:p>
            <a:pPr lvl="1"/>
            <a:r>
              <a:rPr lang="fr-CA"/>
              <a:t>Ajouter un fichier fichierInvisiblePourGit.txt</a:t>
            </a:r>
          </a:p>
          <a:p>
            <a:pPr lvl="1"/>
            <a:r>
              <a:rPr lang="fr-CA"/>
              <a:t>Vérifier que le fichier n’apparait PAS dans les « local changes »</a:t>
            </a:r>
          </a:p>
          <a:p>
            <a:pPr lvl="1"/>
            <a:endParaRPr lang="fr-CA"/>
          </a:p>
          <a:p>
            <a:pPr lvl="1"/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E176AF-7DEA-0A6C-3AEF-AD587FC60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66CAD1-95D2-D22D-7608-7C896D46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390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093047C-FE04-118C-D208-921793B17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Démo GitHub/Git/Fork, création de branches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F071196-3964-0570-348B-5A7DEC14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/>
            <a:r>
              <a:rPr lang="fr-CA"/>
              <a:t>Exemple de création de branche</a:t>
            </a:r>
          </a:p>
          <a:p>
            <a:pPr marL="517207" lvl="1" indent="-344170"/>
            <a:r>
              <a:rPr lang="fr-CA"/>
              <a:t>Création de la branche « test » (avec </a:t>
            </a:r>
            <a:r>
              <a:rPr lang="fr-CA" err="1"/>
              <a:t>checkout</a:t>
            </a:r>
            <a:r>
              <a:rPr lang="fr-CA"/>
              <a:t>)</a:t>
            </a:r>
          </a:p>
          <a:p>
            <a:pPr marL="517207" lvl="1" indent="-344170"/>
            <a:r>
              <a:rPr lang="fr-CA"/>
              <a:t>Modification au fichier test.txt, ajout du texte « changement dans une branche »</a:t>
            </a:r>
          </a:p>
          <a:p>
            <a:pPr marL="517207" lvl="1" indent="-344170"/>
            <a:r>
              <a:rPr lang="fr-CA"/>
              <a:t>Commit</a:t>
            </a:r>
          </a:p>
          <a:p>
            <a:pPr marL="517207" lvl="1" indent="-344170"/>
            <a:r>
              <a:rPr lang="fr-CA"/>
              <a:t>Push</a:t>
            </a:r>
          </a:p>
          <a:p>
            <a:pPr marL="517207" lvl="1" indent="-344170"/>
            <a:r>
              <a:rPr lang="fr-CA"/>
              <a:t>Regarder sur GitHub</a:t>
            </a:r>
          </a:p>
          <a:p>
            <a:pPr marL="517207" lvl="1" indent="-344170"/>
            <a:r>
              <a:rPr lang="en-US"/>
              <a:t>Retour dans la </a:t>
            </a:r>
            <a:r>
              <a:rPr lang="en-US" err="1"/>
              <a:t>branche</a:t>
            </a:r>
            <a:r>
              <a:rPr lang="en-US"/>
              <a:t> main</a:t>
            </a:r>
          </a:p>
          <a:p>
            <a:pPr marL="517207" lvl="1" indent="-344170"/>
            <a:r>
              <a:rPr lang="en-US"/>
              <a:t>Merge de la </a:t>
            </a:r>
            <a:r>
              <a:rPr lang="en-US" err="1"/>
              <a:t>branche</a:t>
            </a:r>
            <a:r>
              <a:rPr lang="en-US"/>
              <a:t> test dans la </a:t>
            </a:r>
            <a:r>
              <a:rPr lang="en-US" err="1"/>
              <a:t>branche</a:t>
            </a:r>
            <a:r>
              <a:rPr lang="en-US"/>
              <a:t> main</a:t>
            </a:r>
          </a:p>
          <a:p>
            <a:pPr marL="517207" lvl="1" indent="-344170"/>
            <a:r>
              <a:rPr lang="en-US"/>
              <a:t>Commit</a:t>
            </a:r>
          </a:p>
          <a:p>
            <a:pPr marL="517207" lvl="1" indent="-344170"/>
            <a:r>
              <a:rPr lang="en-US" err="1"/>
              <a:t>Regarder</a:t>
            </a:r>
            <a:r>
              <a:rPr lang="en-US"/>
              <a:t> sur GitHub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E176AF-7DEA-0A6C-3AEF-AD587FC60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66CAD1-95D2-D22D-7608-7C896D46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781198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093047C-FE04-118C-D208-921793B17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Démo GitHub/Git/Fork clone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F071196-3964-0570-348B-5A7DEC14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/>
            <a:r>
              <a:rPr lang="fr-CA"/>
              <a:t>Exemple de travail à la maison</a:t>
            </a:r>
            <a:endParaRPr lang="fr-FR"/>
          </a:p>
          <a:p>
            <a:pPr lvl="1"/>
            <a:r>
              <a:rPr lang="fr-CA"/>
              <a:t>Cloner </a:t>
            </a:r>
            <a:r>
              <a:rPr lang="fr-CA" err="1"/>
              <a:t>ForkThat</a:t>
            </a:r>
            <a:r>
              <a:rPr lang="fr-CA"/>
              <a:t> dans un répertoire qui se nomme </a:t>
            </a:r>
            <a:r>
              <a:rPr lang="fr-CA" err="1"/>
              <a:t>ForkThatTwo</a:t>
            </a:r>
            <a:r>
              <a:rPr lang="fr-CA"/>
              <a:t> (ça représente le travail à la maison)</a:t>
            </a:r>
            <a:endParaRPr lang="fr-CA">
              <a:ea typeface="Calibri"/>
              <a:cs typeface="Calibri"/>
            </a:endParaRPr>
          </a:p>
          <a:p>
            <a:pPr lvl="1"/>
            <a:r>
              <a:rPr lang="fr-CA"/>
              <a:t>Faire un changement</a:t>
            </a:r>
            <a:endParaRPr lang="fr-CA">
              <a:ea typeface="Calibri"/>
              <a:cs typeface="Calibri"/>
            </a:endParaRPr>
          </a:p>
          <a:p>
            <a:pPr lvl="1"/>
            <a:r>
              <a:rPr lang="fr-CA"/>
              <a:t>Faire un commit</a:t>
            </a:r>
          </a:p>
          <a:p>
            <a:pPr lvl="1"/>
            <a:r>
              <a:rPr lang="fr-CA"/>
              <a:t>Faire un push</a:t>
            </a:r>
            <a:endParaRPr lang="fr-CA">
              <a:ea typeface="Calibri"/>
              <a:cs typeface="Calibri"/>
            </a:endParaRPr>
          </a:p>
          <a:p>
            <a:pPr lvl="1"/>
            <a:r>
              <a:rPr lang="fr-CA">
                <a:ea typeface="Calibri"/>
                <a:cs typeface="Calibri"/>
              </a:rPr>
              <a:t>Vérifier que le repository </a:t>
            </a:r>
            <a:r>
              <a:rPr lang="fr-CA" err="1">
                <a:ea typeface="Calibri"/>
                <a:cs typeface="Calibri"/>
              </a:rPr>
              <a:t>ForkThat</a:t>
            </a:r>
            <a:r>
              <a:rPr lang="fr-CA">
                <a:ea typeface="Calibri"/>
                <a:cs typeface="Calibri"/>
              </a:rPr>
              <a:t> n'a pas encore le changement</a:t>
            </a:r>
          </a:p>
          <a:p>
            <a:pPr lvl="1"/>
            <a:r>
              <a:rPr lang="fr-CA">
                <a:ea typeface="Calibri"/>
                <a:cs typeface="Calibri"/>
              </a:rPr>
              <a:t>Faites un "Pull" pour obtenir les changements et avoir les bonnes données</a:t>
            </a:r>
            <a:endParaRPr lang="fr-CA"/>
          </a:p>
          <a:p>
            <a:pPr marL="344170" indent="-344170"/>
            <a:r>
              <a:rPr lang="fr-CA" b="1">
                <a:ea typeface="Calibri"/>
                <a:cs typeface="Calibri"/>
              </a:rPr>
              <a:t>En résumé, la bonne façon de faire quand on avait déjà cloné le repository? </a:t>
            </a:r>
            <a:r>
              <a:rPr lang="fr-CA">
                <a:ea typeface="Calibri"/>
                <a:cs typeface="Calibri"/>
              </a:rPr>
              <a:t>Il faut faire un </a:t>
            </a:r>
            <a:r>
              <a:rPr lang="fr-CA" b="1">
                <a:ea typeface="Calibri"/>
                <a:cs typeface="Calibri"/>
              </a:rPr>
              <a:t>« Pull »</a:t>
            </a:r>
            <a:r>
              <a:rPr lang="fr-CA">
                <a:ea typeface="Calibri"/>
                <a:cs typeface="Calibri"/>
              </a:rPr>
              <a:t> avant de commencer à travailler pour obtenir la dernière version </a:t>
            </a:r>
            <a:r>
              <a:rPr lang="fr-CA" b="1">
                <a:ea typeface="Calibri"/>
                <a:cs typeface="Calibri"/>
              </a:rPr>
              <a:t>avant de faire nos nouveaux changements</a:t>
            </a:r>
            <a:r>
              <a:rPr lang="fr-CA">
                <a:ea typeface="Calibri"/>
                <a:cs typeface="Calibri"/>
              </a:rPr>
              <a:t>!</a:t>
            </a:r>
            <a:endParaRPr lang="fr-CA"/>
          </a:p>
          <a:p>
            <a:pPr lvl="1"/>
            <a:endParaRPr lang="fr-CA"/>
          </a:p>
          <a:p>
            <a:pPr lvl="1"/>
            <a:endParaRPr lang="fr-CA"/>
          </a:p>
          <a:p>
            <a:pPr lvl="1"/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E176AF-7DEA-0A6C-3AEF-AD587FC60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66CAD1-95D2-D22D-7608-7C896D46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61295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3AFACEF-125A-727D-E053-F0D7599A5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Création d’un projet .NET Core MVC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90D575-E779-AC2F-1673-92506737E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AC28FB-9888-FD91-0AC2-760FE75C7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26</a:t>
            </a:fld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13923F-7807-C996-C123-B72E0FB24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936" y="2837835"/>
            <a:ext cx="9566128" cy="118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9326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D70FC1-9E66-45C3-9A86-E961EC600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fr-CA"/>
              <a:t>Les éléments importants d’un projet .NET Core MVC</a:t>
            </a:r>
            <a:endParaRPr lang="en-US" noProof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</a:endParaRPr>
          </a:p>
        </p:txBody>
      </p:sp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F7974522-ABE3-05FD-1CAF-D60E6C50A1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087741"/>
              </p:ext>
            </p:extLst>
          </p:nvPr>
        </p:nvGraphicFramePr>
        <p:xfrm>
          <a:off x="1096963" y="1176338"/>
          <a:ext cx="10058400" cy="4692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1657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035420A-601D-CB6E-1A7C-709634CF2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Libraire </a:t>
            </a:r>
            <a:r>
              <a:rPr lang="fr-CA" err="1"/>
              <a:t>Bootswatch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F59DB72-B757-5F91-D823-93EAE41C1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E20832-6967-E177-872D-EA00CCC06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28</a:t>
            </a:fld>
            <a:endParaRPr lang="fr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60C064-0E18-C846-7A35-84C7A71AC717}"/>
              </a:ext>
            </a:extLst>
          </p:cNvPr>
          <p:cNvSpPr txBox="1"/>
          <p:nvPr/>
        </p:nvSpPr>
        <p:spPr>
          <a:xfrm>
            <a:off x="4642206" y="1135974"/>
            <a:ext cx="290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err="1">
                <a:hlinkClick r:id="rId2"/>
              </a:rPr>
              <a:t>Bootswatch</a:t>
            </a:r>
            <a:endParaRPr lang="en-CA" sz="240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F66344E-2CEE-0D2C-DD25-2217F2F4F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594" y="1836967"/>
            <a:ext cx="6818811" cy="458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02488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449c1-179d-48c4-9422-13d234b0788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D1B0CE710324CA05A93EB82A6948E" ma:contentTypeVersion="11" ma:contentTypeDescription="Crée un document." ma:contentTypeScope="" ma:versionID="b63a6eb945803a3c9f20f5e189e9423b">
  <xsd:schema xmlns:xsd="http://www.w3.org/2001/XMLSchema" xmlns:xs="http://www.w3.org/2001/XMLSchema" xmlns:p="http://schemas.microsoft.com/office/2006/metadata/properties" xmlns:ns2="402449c1-179d-48c4-9422-13d234b0788f" targetNamespace="http://schemas.microsoft.com/office/2006/metadata/properties" ma:root="true" ma:fieldsID="7a50c1f234d115a418888828af57f881" ns2:_="">
    <xsd:import namespace="402449c1-179d-48c4-9422-13d234b07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449c1-179d-48c4-9422-13d234b07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fb2dd4e-b800-4980-8ab2-0e279c955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FC1EEA-B388-4EBC-805D-C0D321BA15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BD4E3F-366D-4C21-B678-CD16BECA3845}">
  <ds:schemaRefs>
    <ds:schemaRef ds:uri="402449c1-179d-48c4-9422-13d234b0788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8DC9D69-EBA1-4223-95D1-FF78FDD9FFCA}">
  <ds:schemaRefs>
    <ds:schemaRef ds:uri="402449c1-179d-48c4-9422-13d234b0788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Widescreen</PresentationFormat>
  <Slides>28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Rétrospective</vt:lpstr>
      <vt:lpstr>Cours 1 </vt:lpstr>
      <vt:lpstr>Contenu du cours</vt:lpstr>
      <vt:lpstr>Nombre d’heures par semaine</vt:lpstr>
      <vt:lpstr>Communications</vt:lpstr>
      <vt:lpstr>Présences</vt:lpstr>
      <vt:lpstr>Présentation du prof</vt:lpstr>
      <vt:lpstr>Pourquoi .NET Core MVC?</vt:lpstr>
      <vt:lpstr>Ce que .NET Core MVC fait bien</vt:lpstr>
      <vt:lpstr>Ce que .NET Core MVC fait MOINS bien</vt:lpstr>
      <vt:lpstr>Les défis du cours</vt:lpstr>
      <vt:lpstr>La bonne nouvelle</vt:lpstr>
      <vt:lpstr>Git</vt:lpstr>
      <vt:lpstr>Les commandes Git</vt:lpstr>
      <vt:lpstr>Gitignore</vt:lpstr>
      <vt:lpstr>Git 🚫 (À éviter!) </vt:lpstr>
      <vt:lpstr>Git Hub</vt:lpstr>
      <vt:lpstr>Utilisation de Git</vt:lpstr>
      <vt:lpstr>Fork</vt:lpstr>
      <vt:lpstr>GitKraken</vt:lpstr>
      <vt:lpstr>🚫Ne pas cloner dans One Drive!!!🚫</vt:lpstr>
      <vt:lpstr>Démo GitHub/Git/Fork</vt:lpstr>
      <vt:lpstr>Démo GitHub/Git/Fork</vt:lpstr>
      <vt:lpstr>Démo GitHub/Git/Fork .gitignore</vt:lpstr>
      <vt:lpstr>Démo GitHub/Git/Fork, création de branches</vt:lpstr>
      <vt:lpstr>Démo GitHub/Git/Fork clone</vt:lpstr>
      <vt:lpstr>Création d’un projet .NET Core MVC</vt:lpstr>
      <vt:lpstr>Les éléments importants d’un projet .NET Core MVC</vt:lpstr>
      <vt:lpstr>Libraire Bootswatch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</dc:creator>
  <cp:revision>1</cp:revision>
  <dcterms:created xsi:type="dcterms:W3CDTF">2021-06-05T18:50:42Z</dcterms:created>
  <dcterms:modified xsi:type="dcterms:W3CDTF">2026-08-18T14:34:08Z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0x010100417D1B0CE710324CA05A93EB82A6948E</vt:lpwstr>
  </property>
  <property fmtid="{D5CDD505-2E9C-101B-9397-08002B2CF9AE}" pid="3" name="MediaServiceImageTags">
    <vt:lpwstr/>
  </property>
  <property fmtid="{D5CDD505-2E9C-101B-9397-08002B2CF9AE}" pid="4" name="Order">
    <vt:r8>27400</vt:r8>
  </property>
  <property fmtid="{D5CDD505-2E9C-101B-9397-08002B2CF9AE}" pid="5" name="WorkflowVersion">
    <vt:i4>1</vt:i4>
  </property>
</Properties>
</file>