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2" r:id="rId4"/>
  </p:sldMasterIdLst>
  <p:notesMasterIdLst>
    <p:notesMasterId r:id="rId33"/>
  </p:notesMasterIdLst>
  <p:sldIdLst>
    <p:sldId id="256" r:id="rId5"/>
    <p:sldId id="259" r:id="rId6"/>
    <p:sldId id="271" r:id="rId7"/>
    <p:sldId id="260" r:id="rId8"/>
    <p:sldId id="261" r:id="rId9"/>
    <p:sldId id="263" r:id="rId10"/>
    <p:sldId id="284" r:id="rId11"/>
    <p:sldId id="262" r:id="rId12"/>
    <p:sldId id="265" r:id="rId13"/>
    <p:sldId id="268" r:id="rId14"/>
    <p:sldId id="287" r:id="rId15"/>
    <p:sldId id="289" r:id="rId16"/>
    <p:sldId id="288" r:id="rId17"/>
    <p:sldId id="277" r:id="rId18"/>
    <p:sldId id="264" r:id="rId19"/>
    <p:sldId id="281" r:id="rId20"/>
    <p:sldId id="280" r:id="rId21"/>
    <p:sldId id="283" r:id="rId22"/>
    <p:sldId id="267" r:id="rId23"/>
    <p:sldId id="269" r:id="rId24"/>
    <p:sldId id="273" r:id="rId25"/>
    <p:sldId id="274" r:id="rId26"/>
    <p:sldId id="275" r:id="rId27"/>
    <p:sldId id="270" r:id="rId28"/>
    <p:sldId id="276" r:id="rId29"/>
    <p:sldId id="278" r:id="rId30"/>
    <p:sldId id="279" r:id="rId31"/>
    <p:sldId id="286" r:id="rId3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Titre" id="{0874B0B9-30DB-4504-AAEA-373ABF2A8B60}">
          <p14:sldIdLst>
            <p14:sldId id="256"/>
            <p14:sldId id="259"/>
          </p14:sldIdLst>
        </p14:section>
        <p14:section name="Data vers les vues" id="{F5C4AB3D-CC2B-4520-BEDC-5E62688A029E}">
          <p14:sldIdLst>
            <p14:sldId id="271"/>
            <p14:sldId id="260"/>
            <p14:sldId id="261"/>
            <p14:sldId id="263"/>
            <p14:sldId id="284"/>
            <p14:sldId id="262"/>
            <p14:sldId id="265"/>
            <p14:sldId id="268"/>
            <p14:sldId id="287"/>
            <p14:sldId id="289"/>
            <p14:sldId id="288"/>
          </p14:sldIdLst>
        </p14:section>
        <p14:section name="Annotations" id="{3E7D2853-8F55-477C-84DF-38B3FE142FFE}">
          <p14:sldIdLst>
            <p14:sldId id="277"/>
            <p14:sldId id="264"/>
            <p14:sldId id="281"/>
            <p14:sldId id="280"/>
          </p14:sldIdLst>
        </p14:section>
        <p14:section name="Validations" id="{7C989508-8081-4322-952F-920ABEFB3930}">
          <p14:sldIdLst>
            <p14:sldId id="283"/>
            <p14:sldId id="267"/>
            <p14:sldId id="269"/>
            <p14:sldId id="273"/>
            <p14:sldId id="274"/>
            <p14:sldId id="275"/>
            <p14:sldId id="270"/>
            <p14:sldId id="276"/>
            <p14:sldId id="278"/>
            <p14:sldId id="279"/>
            <p14:sldId id="28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73D1"/>
    <a:srgbClr val="FA4098"/>
    <a:srgbClr val="B177BF"/>
    <a:srgbClr val="FFFFFF"/>
    <a:srgbClr val="000000"/>
    <a:srgbClr val="7385D1"/>
    <a:srgbClr val="73B3D1"/>
    <a:srgbClr val="739CD1"/>
    <a:srgbClr val="BF779D"/>
    <a:srgbClr val="797C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A68F5D-3FB7-6DA2-6840-660B5884C52E}" v="3" dt="2026-09-01T12:28:37.136"/>
    <p1510:client id="{C1756171-32FB-2FD1-008B-1E57A0354BD4}" v="2" dt="2026-08-31T22:43:22.251"/>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microsoft.com/office/2015/10/relationships/revisionInfo" Target="revisionInfo.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vid Marsolais" userId="S::david.marsolais@cegepmontpetit.ca::2bec40e6-1e22-4cb7-8f80-b64477357b7d" providerId="AD" clId="Web-{B6A68F5D-3FB7-6DA2-6840-660B5884C52E}"/>
    <pc:docChg chg="modSld sldOrd">
      <pc:chgData name="David Marsolais" userId="S::david.marsolais@cegepmontpetit.ca::2bec40e6-1e22-4cb7-8f80-b64477357b7d" providerId="AD" clId="Web-{B6A68F5D-3FB7-6DA2-6840-660B5884C52E}" dt="2026-09-01T12:28:37.136" v="2" actId="1076"/>
      <pc:docMkLst>
        <pc:docMk/>
      </pc:docMkLst>
      <pc:sldChg chg="modSp">
        <pc:chgData name="David Marsolais" userId="S::david.marsolais@cegepmontpetit.ca::2bec40e6-1e22-4cb7-8f80-b64477357b7d" providerId="AD" clId="Web-{B6A68F5D-3FB7-6DA2-6840-660B5884C52E}" dt="2026-09-01T12:28:37.136" v="2" actId="1076"/>
        <pc:sldMkLst>
          <pc:docMk/>
          <pc:sldMk cId="3609757264" sldId="265"/>
        </pc:sldMkLst>
        <pc:spChg chg="mod">
          <ac:chgData name="David Marsolais" userId="S::david.marsolais@cegepmontpetit.ca::2bec40e6-1e22-4cb7-8f80-b64477357b7d" providerId="AD" clId="Web-{B6A68F5D-3FB7-6DA2-6840-660B5884C52E}" dt="2026-09-01T12:28:37.136" v="2" actId="1076"/>
          <ac:spMkLst>
            <pc:docMk/>
            <pc:sldMk cId="3609757264" sldId="265"/>
            <ac:spMk id="8" creationId="{36344A28-59A8-FB0A-8F30-59776C508B90}"/>
          </ac:spMkLst>
        </pc:spChg>
      </pc:sldChg>
      <pc:sldChg chg="ord">
        <pc:chgData name="David Marsolais" userId="S::david.marsolais@cegepmontpetit.ca::2bec40e6-1e22-4cb7-8f80-b64477357b7d" providerId="AD" clId="Web-{B6A68F5D-3FB7-6DA2-6840-660B5884C52E}" dt="2026-09-01T12:17:06.596" v="0"/>
        <pc:sldMkLst>
          <pc:docMk/>
          <pc:sldMk cId="2816535003" sldId="271"/>
        </pc:sldMkLst>
      </pc:sldChg>
    </pc:docChg>
  </pc:docChgLst>
  <pc:docChgLst>
    <pc:chgData name="David Marsolais" userId="S::david.marsolais@cegepmontpetit.ca::2bec40e6-1e22-4cb7-8f80-b64477357b7d" providerId="AD" clId="Web-{6982356A-36A9-4FC0-3F5B-657064DB5DC9}"/>
    <pc:docChg chg="addSld delSld modSld modSection">
      <pc:chgData name="David Marsolais" userId="S::david.marsolais@cegepmontpetit.ca::2bec40e6-1e22-4cb7-8f80-b64477357b7d" providerId="AD" clId="Web-{6982356A-36A9-4FC0-3F5B-657064DB5DC9}" dt="2026-06-09T19:59:49.670" v="120"/>
      <pc:docMkLst>
        <pc:docMk/>
      </pc:docMkLst>
      <pc:sldChg chg="addSp delSp modSp add del replId">
        <pc:chgData name="David Marsolais" userId="S::david.marsolais@cegepmontpetit.ca::2bec40e6-1e22-4cb7-8f80-b64477357b7d" providerId="AD" clId="Web-{6982356A-36A9-4FC0-3F5B-657064DB5DC9}" dt="2026-06-09T19:59:49.670" v="120"/>
        <pc:sldMkLst>
          <pc:docMk/>
          <pc:sldMk cId="1932430552" sldId="290"/>
        </pc:sldMkLst>
        <pc:spChg chg="mod">
          <ac:chgData name="David Marsolais" userId="S::david.marsolais@cegepmontpetit.ca::2bec40e6-1e22-4cb7-8f80-b64477357b7d" providerId="AD" clId="Web-{6982356A-36A9-4FC0-3F5B-657064DB5DC9}" dt="2026-06-09T18:04:10.752" v="3" actId="20577"/>
          <ac:spMkLst>
            <pc:docMk/>
            <pc:sldMk cId="1932430552" sldId="290"/>
            <ac:spMk id="6" creationId="{390E0205-A1EA-4FEB-F09F-824790C6B58C}"/>
          </ac:spMkLst>
        </pc:spChg>
        <pc:spChg chg="del mod">
          <ac:chgData name="David Marsolais" userId="S::david.marsolais@cegepmontpetit.ca::2bec40e6-1e22-4cb7-8f80-b64477357b7d" providerId="AD" clId="Web-{6982356A-36A9-4FC0-3F5B-657064DB5DC9}" dt="2026-06-09T18:04:59.549" v="9"/>
          <ac:spMkLst>
            <pc:docMk/>
            <pc:sldMk cId="1932430552" sldId="290"/>
            <ac:spMk id="7" creationId="{7AA0E3EF-52A3-21CD-5654-293DD5AC0A25}"/>
          </ac:spMkLst>
        </pc:spChg>
        <pc:spChg chg="add del mod">
          <ac:chgData name="David Marsolais" userId="S::david.marsolais@cegepmontpetit.ca::2bec40e6-1e22-4cb7-8f80-b64477357b7d" providerId="AD" clId="Web-{6982356A-36A9-4FC0-3F5B-657064DB5DC9}" dt="2026-06-09T19:54:49.935" v="73"/>
          <ac:spMkLst>
            <pc:docMk/>
            <pc:sldMk cId="1932430552" sldId="290"/>
            <ac:spMk id="10" creationId="{2D6C3889-24DD-E519-C71A-481B080F86BF}"/>
          </ac:spMkLst>
        </pc:spChg>
        <pc:spChg chg="add mod">
          <ac:chgData name="David Marsolais" userId="S::david.marsolais@cegepmontpetit.ca::2bec40e6-1e22-4cb7-8f80-b64477357b7d" providerId="AD" clId="Web-{6982356A-36A9-4FC0-3F5B-657064DB5DC9}" dt="2026-06-09T19:57:05.170" v="80" actId="1076"/>
          <ac:spMkLst>
            <pc:docMk/>
            <pc:sldMk cId="1932430552" sldId="290"/>
            <ac:spMk id="11" creationId="{E050ECC7-D15B-E897-E122-ABA96B64B818}"/>
          </ac:spMkLst>
        </pc:spChg>
        <pc:spChg chg="add mod">
          <ac:chgData name="David Marsolais" userId="S::david.marsolais@cegepmontpetit.ca::2bec40e6-1e22-4cb7-8f80-b64477357b7d" providerId="AD" clId="Web-{6982356A-36A9-4FC0-3F5B-657064DB5DC9}" dt="2026-06-09T19:26:44.397" v="62" actId="14100"/>
          <ac:spMkLst>
            <pc:docMk/>
            <pc:sldMk cId="1932430552" sldId="290"/>
            <ac:spMk id="13" creationId="{8A21644A-0F76-7E4A-6668-9E1CDC62FC56}"/>
          </ac:spMkLst>
        </pc:spChg>
        <pc:spChg chg="add mod">
          <ac:chgData name="David Marsolais" userId="S::david.marsolais@cegepmontpetit.ca::2bec40e6-1e22-4cb7-8f80-b64477357b7d" providerId="AD" clId="Web-{6982356A-36A9-4FC0-3F5B-657064DB5DC9}" dt="2026-06-09T19:57:53.201" v="119" actId="1076"/>
          <ac:spMkLst>
            <pc:docMk/>
            <pc:sldMk cId="1932430552" sldId="290"/>
            <ac:spMk id="15" creationId="{792433EC-B4D1-3DCE-6C03-1914B42301F4}"/>
          </ac:spMkLst>
        </pc:spChg>
        <pc:picChg chg="add del mod ord">
          <ac:chgData name="David Marsolais" userId="S::david.marsolais@cegepmontpetit.ca::2bec40e6-1e22-4cb7-8f80-b64477357b7d" providerId="AD" clId="Web-{6982356A-36A9-4FC0-3F5B-657064DB5DC9}" dt="2026-06-09T19:54:45.763" v="72"/>
          <ac:picMkLst>
            <pc:docMk/>
            <pc:sldMk cId="1932430552" sldId="290"/>
            <ac:picMk id="2" creationId="{4E8F5D9C-A78E-79F6-BEFB-EE8250C5A00B}"/>
          </ac:picMkLst>
        </pc:picChg>
        <pc:picChg chg="add del mod">
          <ac:chgData name="David Marsolais" userId="S::david.marsolais@cegepmontpetit.ca::2bec40e6-1e22-4cb7-8f80-b64477357b7d" providerId="AD" clId="Web-{6982356A-36A9-4FC0-3F5B-657064DB5DC9}" dt="2026-06-09T19:26:26.788" v="59"/>
          <ac:picMkLst>
            <pc:docMk/>
            <pc:sldMk cId="1932430552" sldId="290"/>
            <ac:picMk id="3" creationId="{407DA835-D926-9A96-18FF-8A9A3B54B4A4}"/>
          </ac:picMkLst>
        </pc:picChg>
        <pc:picChg chg="add del mod">
          <ac:chgData name="David Marsolais" userId="S::david.marsolais@cegepmontpetit.ca::2bec40e6-1e22-4cb7-8f80-b64477357b7d" providerId="AD" clId="Web-{6982356A-36A9-4FC0-3F5B-657064DB5DC9}" dt="2026-06-09T19:46:09.824" v="63"/>
          <ac:picMkLst>
            <pc:docMk/>
            <pc:sldMk cId="1932430552" sldId="290"/>
            <ac:picMk id="7" creationId="{74F00A7B-A9DE-28D6-C218-D4816CAE7473}"/>
          </ac:picMkLst>
        </pc:picChg>
        <pc:picChg chg="del">
          <ac:chgData name="David Marsolais" userId="S::david.marsolais@cegepmontpetit.ca::2bec40e6-1e22-4cb7-8f80-b64477357b7d" providerId="AD" clId="Web-{6982356A-36A9-4FC0-3F5B-657064DB5DC9}" dt="2026-06-09T18:04:16.392" v="6"/>
          <ac:picMkLst>
            <pc:docMk/>
            <pc:sldMk cId="1932430552" sldId="290"/>
            <ac:picMk id="8" creationId="{635F1F7B-B645-9889-6351-3C28F57FD515}"/>
          </ac:picMkLst>
        </pc:picChg>
        <pc:picChg chg="add mod">
          <ac:chgData name="David Marsolais" userId="S::david.marsolais@cegepmontpetit.ca::2bec40e6-1e22-4cb7-8f80-b64477357b7d" providerId="AD" clId="Web-{6982356A-36A9-4FC0-3F5B-657064DB5DC9}" dt="2026-06-09T19:53:11.060" v="68" actId="1076"/>
          <ac:picMkLst>
            <pc:docMk/>
            <pc:sldMk cId="1932430552" sldId="290"/>
            <ac:picMk id="8" creationId="{E834A6EA-29CE-C057-4A25-6B7ABA2CE042}"/>
          </ac:picMkLst>
        </pc:picChg>
        <pc:picChg chg="del">
          <ac:chgData name="David Marsolais" userId="S::david.marsolais@cegepmontpetit.ca::2bec40e6-1e22-4cb7-8f80-b64477357b7d" providerId="AD" clId="Web-{6982356A-36A9-4FC0-3F5B-657064DB5DC9}" dt="2026-06-09T18:04:17.517" v="8"/>
          <ac:picMkLst>
            <pc:docMk/>
            <pc:sldMk cId="1932430552" sldId="290"/>
            <ac:picMk id="10" creationId="{DD5C4B6B-F1BE-FEB3-D5DC-D6EDA934CC2C}"/>
          </ac:picMkLst>
        </pc:picChg>
        <pc:picChg chg="del">
          <ac:chgData name="David Marsolais" userId="S::david.marsolais@cegepmontpetit.ca::2bec40e6-1e22-4cb7-8f80-b64477357b7d" providerId="AD" clId="Web-{6982356A-36A9-4FC0-3F5B-657064DB5DC9}" dt="2026-06-09T18:04:17.017" v="7"/>
          <ac:picMkLst>
            <pc:docMk/>
            <pc:sldMk cId="1932430552" sldId="290"/>
            <ac:picMk id="12" creationId="{154C3CC1-4B76-9093-77DC-FB617C0D1654}"/>
          </ac:picMkLst>
        </pc:picChg>
        <pc:picChg chg="add mod ord">
          <ac:chgData name="David Marsolais" userId="S::david.marsolais@cegepmontpetit.ca::2bec40e6-1e22-4cb7-8f80-b64477357b7d" providerId="AD" clId="Web-{6982356A-36A9-4FC0-3F5B-657064DB5DC9}" dt="2026-06-09T19:57:00.514" v="79" actId="1076"/>
          <ac:picMkLst>
            <pc:docMk/>
            <pc:sldMk cId="1932430552" sldId="290"/>
            <ac:picMk id="12" creationId="{4E97A1DE-CABE-F382-76A3-E2F26048A6D7}"/>
          </ac:picMkLst>
        </pc:picChg>
      </pc:sldChg>
      <pc:sldChg chg="new del">
        <pc:chgData name="David Marsolais" userId="S::david.marsolais@cegepmontpetit.ca::2bec40e6-1e22-4cb7-8f80-b64477357b7d" providerId="AD" clId="Web-{6982356A-36A9-4FC0-3F5B-657064DB5DC9}" dt="2026-06-09T18:04:01.173" v="1"/>
        <pc:sldMkLst>
          <pc:docMk/>
          <pc:sldMk cId="2489461527" sldId="290"/>
        </pc:sldMkLst>
      </pc:sldChg>
    </pc:docChg>
  </pc:docChgLst>
  <pc:docChgLst>
    <pc:chgData name="Xavier Glorot" userId="S::xavier.glorot@cegepmontpetit.ca::3815898f-dfc6-440c-8cc9-e3b5359b8b38" providerId="AD" clId="Web-{D2BB07C7-A934-1567-CA68-05530333E19F}"/>
    <pc:docChg chg="modSld">
      <pc:chgData name="Xavier Glorot" userId="S::xavier.glorot@cegepmontpetit.ca::3815898f-dfc6-440c-8cc9-e3b5359b8b38" providerId="AD" clId="Web-{D2BB07C7-A934-1567-CA68-05530333E19F}" dt="2026-06-08T16:42:13.405" v="6" actId="20577"/>
      <pc:docMkLst>
        <pc:docMk/>
      </pc:docMkLst>
      <pc:sldChg chg="modSp">
        <pc:chgData name="Xavier Glorot" userId="S::xavier.glorot@cegepmontpetit.ca::3815898f-dfc6-440c-8cc9-e3b5359b8b38" providerId="AD" clId="Web-{D2BB07C7-A934-1567-CA68-05530333E19F}" dt="2026-06-08T16:42:13.405" v="6" actId="20577"/>
        <pc:sldMkLst>
          <pc:docMk/>
          <pc:sldMk cId="2816535003" sldId="271"/>
        </pc:sldMkLst>
        <pc:spChg chg="mod">
          <ac:chgData name="Xavier Glorot" userId="S::xavier.glorot@cegepmontpetit.ca::3815898f-dfc6-440c-8cc9-e3b5359b8b38" providerId="AD" clId="Web-{D2BB07C7-A934-1567-CA68-05530333E19F}" dt="2026-06-08T16:42:13.405" v="6" actId="20577"/>
          <ac:spMkLst>
            <pc:docMk/>
            <pc:sldMk cId="2816535003" sldId="271"/>
            <ac:spMk id="13" creationId="{9227AC86-6437-D1A4-650B-65602F95AD27}"/>
          </ac:spMkLst>
        </pc:spChg>
      </pc:sldChg>
    </pc:docChg>
  </pc:docChgLst>
  <pc:docChgLst>
    <pc:chgData name="Xavier Glorot" userId="3815898f-dfc6-440c-8cc9-e3b5359b8b38" providerId="ADAL" clId="{E9B53BD4-1AC2-4979-B538-5EB21EF254EE}"/>
    <pc:docChg chg="custSel modSld">
      <pc:chgData name="Xavier Glorot" userId="3815898f-dfc6-440c-8cc9-e3b5359b8b38" providerId="ADAL" clId="{E9B53BD4-1AC2-4979-B538-5EB21EF254EE}" dt="2026-05-25T15:13:47.434" v="25" actId="20577"/>
      <pc:docMkLst>
        <pc:docMk/>
      </pc:docMkLst>
      <pc:sldChg chg="modSp mod">
        <pc:chgData name="Xavier Glorot" userId="3815898f-dfc6-440c-8cc9-e3b5359b8b38" providerId="ADAL" clId="{E9B53BD4-1AC2-4979-B538-5EB21EF254EE}" dt="2026-05-25T15:06:14.703" v="0" actId="20577"/>
        <pc:sldMkLst>
          <pc:docMk/>
          <pc:sldMk cId="185146771" sldId="261"/>
        </pc:sldMkLst>
        <pc:spChg chg="mod">
          <ac:chgData name="Xavier Glorot" userId="3815898f-dfc6-440c-8cc9-e3b5359b8b38" providerId="ADAL" clId="{E9B53BD4-1AC2-4979-B538-5EB21EF254EE}" dt="2026-05-25T15:06:14.703" v="0" actId="20577"/>
          <ac:spMkLst>
            <pc:docMk/>
            <pc:sldMk cId="185146771" sldId="261"/>
            <ac:spMk id="7" creationId="{307C0810-351A-0508-0CF6-173E197A1ACC}"/>
          </ac:spMkLst>
        </pc:spChg>
      </pc:sldChg>
      <pc:sldChg chg="modSp mod">
        <pc:chgData name="Xavier Glorot" userId="3815898f-dfc6-440c-8cc9-e3b5359b8b38" providerId="ADAL" clId="{E9B53BD4-1AC2-4979-B538-5EB21EF254EE}" dt="2026-05-25T15:10:59.338" v="10" actId="313"/>
        <pc:sldMkLst>
          <pc:docMk/>
          <pc:sldMk cId="162719215" sldId="269"/>
        </pc:sldMkLst>
        <pc:spChg chg="mod">
          <ac:chgData name="Xavier Glorot" userId="3815898f-dfc6-440c-8cc9-e3b5359b8b38" providerId="ADAL" clId="{E9B53BD4-1AC2-4979-B538-5EB21EF254EE}" dt="2026-05-25T15:10:59.338" v="10" actId="313"/>
          <ac:spMkLst>
            <pc:docMk/>
            <pc:sldMk cId="162719215" sldId="269"/>
            <ac:spMk id="25" creationId="{99B91922-8979-3593-2672-76FC2EFC4D38}"/>
          </ac:spMkLst>
        </pc:spChg>
      </pc:sldChg>
      <pc:sldChg chg="modSp mod">
        <pc:chgData name="Xavier Glorot" userId="3815898f-dfc6-440c-8cc9-e3b5359b8b38" providerId="ADAL" clId="{E9B53BD4-1AC2-4979-B538-5EB21EF254EE}" dt="2026-05-25T15:13:47.434" v="25" actId="20577"/>
        <pc:sldMkLst>
          <pc:docMk/>
          <pc:sldMk cId="642977258" sldId="276"/>
        </pc:sldMkLst>
        <pc:spChg chg="mod">
          <ac:chgData name="Xavier Glorot" userId="3815898f-dfc6-440c-8cc9-e3b5359b8b38" providerId="ADAL" clId="{E9B53BD4-1AC2-4979-B538-5EB21EF254EE}" dt="2026-05-25T15:13:47.434" v="25" actId="20577"/>
          <ac:spMkLst>
            <pc:docMk/>
            <pc:sldMk cId="642977258" sldId="276"/>
            <ac:spMk id="7" creationId="{F7333F4B-098E-008B-FF1D-4EB362A78FE8}"/>
          </ac:spMkLst>
        </pc:spChg>
      </pc:sldChg>
      <pc:sldChg chg="modSp mod">
        <pc:chgData name="Xavier Glorot" userId="3815898f-dfc6-440c-8cc9-e3b5359b8b38" providerId="ADAL" clId="{E9B53BD4-1AC2-4979-B538-5EB21EF254EE}" dt="2026-05-25T15:09:44.980" v="4" actId="20577"/>
        <pc:sldMkLst>
          <pc:docMk/>
          <pc:sldMk cId="3593163600" sldId="280"/>
        </pc:sldMkLst>
        <pc:spChg chg="mod">
          <ac:chgData name="Xavier Glorot" userId="3815898f-dfc6-440c-8cc9-e3b5359b8b38" providerId="ADAL" clId="{E9B53BD4-1AC2-4979-B538-5EB21EF254EE}" dt="2026-05-25T15:09:44.980" v="4" actId="20577"/>
          <ac:spMkLst>
            <pc:docMk/>
            <pc:sldMk cId="3593163600" sldId="280"/>
            <ac:spMk id="9" creationId="{D1B3632F-1876-1C0C-4129-719175644C1B}"/>
          </ac:spMkLst>
        </pc:spChg>
      </pc:sldChg>
      <pc:sldChg chg="modSp mod">
        <pc:chgData name="Xavier Glorot" userId="3815898f-dfc6-440c-8cc9-e3b5359b8b38" providerId="ADAL" clId="{E9B53BD4-1AC2-4979-B538-5EB21EF254EE}" dt="2026-05-25T15:09:16.499" v="3" actId="20577"/>
        <pc:sldMkLst>
          <pc:docMk/>
          <pc:sldMk cId="690182407" sldId="281"/>
        </pc:sldMkLst>
        <pc:spChg chg="mod">
          <ac:chgData name="Xavier Glorot" userId="3815898f-dfc6-440c-8cc9-e3b5359b8b38" providerId="ADAL" clId="{E9B53BD4-1AC2-4979-B538-5EB21EF254EE}" dt="2026-05-25T15:09:16.499" v="3" actId="20577"/>
          <ac:spMkLst>
            <pc:docMk/>
            <pc:sldMk cId="690182407" sldId="281"/>
            <ac:spMk id="7" creationId="{08C9D159-290C-1BC3-33AE-965CD41C90E3}"/>
          </ac:spMkLst>
        </pc:spChg>
      </pc:sldChg>
      <pc:sldChg chg="modSp mod">
        <pc:chgData name="Xavier Glorot" userId="3815898f-dfc6-440c-8cc9-e3b5359b8b38" providerId="ADAL" clId="{E9B53BD4-1AC2-4979-B538-5EB21EF254EE}" dt="2026-05-25T15:10:22.258" v="7" actId="20577"/>
        <pc:sldMkLst>
          <pc:docMk/>
          <pc:sldMk cId="844365752" sldId="283"/>
        </pc:sldMkLst>
        <pc:spChg chg="mod">
          <ac:chgData name="Xavier Glorot" userId="3815898f-dfc6-440c-8cc9-e3b5359b8b38" providerId="ADAL" clId="{E9B53BD4-1AC2-4979-B538-5EB21EF254EE}" dt="2026-05-25T15:10:10.467" v="5" actId="20577"/>
          <ac:spMkLst>
            <pc:docMk/>
            <pc:sldMk cId="844365752" sldId="283"/>
            <ac:spMk id="6" creationId="{1316CE56-3DD5-0FC9-4D92-C19F4E603212}"/>
          </ac:spMkLst>
        </pc:spChg>
        <pc:spChg chg="mod">
          <ac:chgData name="Xavier Glorot" userId="3815898f-dfc6-440c-8cc9-e3b5359b8b38" providerId="ADAL" clId="{E9B53BD4-1AC2-4979-B538-5EB21EF254EE}" dt="2026-05-25T15:10:22.258" v="7" actId="20577"/>
          <ac:spMkLst>
            <pc:docMk/>
            <pc:sldMk cId="844365752" sldId="283"/>
            <ac:spMk id="7" creationId="{9B4FD352-9BA9-8088-DBD0-F54EA3D8FBE7}"/>
          </ac:spMkLst>
        </pc:spChg>
      </pc:sldChg>
      <pc:sldChg chg="modSp mod">
        <pc:chgData name="Xavier Glorot" userId="3815898f-dfc6-440c-8cc9-e3b5359b8b38" providerId="ADAL" clId="{E9B53BD4-1AC2-4979-B538-5EB21EF254EE}" dt="2026-05-25T15:07:59.707" v="1" actId="20577"/>
        <pc:sldMkLst>
          <pc:docMk/>
          <pc:sldMk cId="659263254" sldId="287"/>
        </pc:sldMkLst>
        <pc:spChg chg="mod">
          <ac:chgData name="Xavier Glorot" userId="3815898f-dfc6-440c-8cc9-e3b5359b8b38" providerId="ADAL" clId="{E9B53BD4-1AC2-4979-B538-5EB21EF254EE}" dt="2026-05-25T15:07:59.707" v="1" actId="20577"/>
          <ac:spMkLst>
            <pc:docMk/>
            <pc:sldMk cId="659263254" sldId="287"/>
            <ac:spMk id="3" creationId="{5EFC206A-CD88-ADCD-DFF4-A27A0F1C2BD5}"/>
          </ac:spMkLst>
        </pc:spChg>
      </pc:sldChg>
    </pc:docChg>
  </pc:docChgLst>
  <pc:docChgLst>
    <pc:chgData name="David Marsolais" userId="S::david.marsolais@cegepmontpetit.ca::2bec40e6-1e22-4cb7-8f80-b64477357b7d" providerId="AD" clId="Web-{8749F717-892E-58D4-E5C0-24E1138363D6}"/>
    <pc:docChg chg="modSld">
      <pc:chgData name="David Marsolais" userId="S::david.marsolais@cegepmontpetit.ca::2bec40e6-1e22-4cb7-8f80-b64477357b7d" providerId="AD" clId="Web-{8749F717-892E-58D4-E5C0-24E1138363D6}" dt="2026-06-08T18:09:32.696" v="1" actId="20577"/>
      <pc:docMkLst>
        <pc:docMk/>
      </pc:docMkLst>
      <pc:sldChg chg="modSp">
        <pc:chgData name="David Marsolais" userId="S::david.marsolais@cegepmontpetit.ca::2bec40e6-1e22-4cb7-8f80-b64477357b7d" providerId="AD" clId="Web-{8749F717-892E-58D4-E5C0-24E1138363D6}" dt="2026-06-08T18:09:32.696" v="1" actId="20577"/>
        <pc:sldMkLst>
          <pc:docMk/>
          <pc:sldMk cId="3593163600" sldId="280"/>
        </pc:sldMkLst>
        <pc:spChg chg="mod">
          <ac:chgData name="David Marsolais" userId="S::david.marsolais@cegepmontpetit.ca::2bec40e6-1e22-4cb7-8f80-b64477357b7d" providerId="AD" clId="Web-{8749F717-892E-58D4-E5C0-24E1138363D6}" dt="2026-06-08T18:09:32.696" v="1" actId="20577"/>
          <ac:spMkLst>
            <pc:docMk/>
            <pc:sldMk cId="3593163600" sldId="280"/>
            <ac:spMk id="9" creationId="{D1B3632F-1876-1C0C-4129-719175644C1B}"/>
          </ac:spMkLst>
        </pc:spChg>
      </pc:sldChg>
    </pc:docChg>
  </pc:docChgLst>
  <pc:docChgLst>
    <pc:chgData name="David Marsolais" userId="S::david.marsolais@cegepmontpetit.ca::2bec40e6-1e22-4cb7-8f80-b64477357b7d" providerId="AD" clId="Web-{C1756171-32FB-2FD1-008B-1E57A0354BD4}"/>
    <pc:docChg chg="modSld">
      <pc:chgData name="David Marsolais" userId="S::david.marsolais@cegepmontpetit.ca::2bec40e6-1e22-4cb7-8f80-b64477357b7d" providerId="AD" clId="Web-{C1756171-32FB-2FD1-008B-1E57A0354BD4}" dt="2026-08-31T22:43:22.251" v="1" actId="1076"/>
      <pc:docMkLst>
        <pc:docMk/>
      </pc:docMkLst>
      <pc:sldChg chg="modSp">
        <pc:chgData name="David Marsolais" userId="S::david.marsolais@cegepmontpetit.ca::2bec40e6-1e22-4cb7-8f80-b64477357b7d" providerId="AD" clId="Web-{C1756171-32FB-2FD1-008B-1E57A0354BD4}" dt="2026-08-31T22:43:22.251" v="1" actId="1076"/>
        <pc:sldMkLst>
          <pc:docMk/>
          <pc:sldMk cId="3609757264" sldId="265"/>
        </pc:sldMkLst>
        <pc:spChg chg="mod">
          <ac:chgData name="David Marsolais" userId="S::david.marsolais@cegepmontpetit.ca::2bec40e6-1e22-4cb7-8f80-b64477357b7d" providerId="AD" clId="Web-{C1756171-32FB-2FD1-008B-1E57A0354BD4}" dt="2026-08-31T22:43:22.251" v="1" actId="1076"/>
          <ac:spMkLst>
            <pc:docMk/>
            <pc:sldMk cId="3609757264" sldId="265"/>
            <ac:spMk id="8" creationId="{36344A28-59A8-FB0A-8F30-59776C508B90}"/>
          </ac:spMkLst>
        </pc:spChg>
      </pc:sldChg>
    </pc:docChg>
  </pc:docChgLst>
  <pc:docChgLst>
    <pc:chgData name="Xavier Glorot" userId="S::xavier.glorot@cegepmontpetit.ca::3815898f-dfc6-440c-8cc9-e3b5359b8b38" providerId="AD" clId="Web-{422C95E4-4AE2-7403-B8BE-08B66BBFF17E}"/>
    <pc:docChg chg="modSld">
      <pc:chgData name="Xavier Glorot" userId="S::xavier.glorot@cegepmontpetit.ca::3815898f-dfc6-440c-8cc9-e3b5359b8b38" providerId="AD" clId="Web-{422C95E4-4AE2-7403-B8BE-08B66BBFF17E}" dt="2026-06-08T18:40:53.938" v="1" actId="20577"/>
      <pc:docMkLst>
        <pc:docMk/>
      </pc:docMkLst>
      <pc:sldChg chg="modSp">
        <pc:chgData name="Xavier Glorot" userId="S::xavier.glorot@cegepmontpetit.ca::3815898f-dfc6-440c-8cc9-e3b5359b8b38" providerId="AD" clId="Web-{422C95E4-4AE2-7403-B8BE-08B66BBFF17E}" dt="2026-06-08T18:40:53.938" v="1" actId="20577"/>
        <pc:sldMkLst>
          <pc:docMk/>
          <pc:sldMk cId="690182407" sldId="281"/>
        </pc:sldMkLst>
        <pc:spChg chg="mod">
          <ac:chgData name="Xavier Glorot" userId="S::xavier.glorot@cegepmontpetit.ca::3815898f-dfc6-440c-8cc9-e3b5359b8b38" providerId="AD" clId="Web-{422C95E4-4AE2-7403-B8BE-08B66BBFF17E}" dt="2026-06-08T18:40:53.938" v="1" actId="20577"/>
          <ac:spMkLst>
            <pc:docMk/>
            <pc:sldMk cId="690182407" sldId="281"/>
            <ac:spMk id="7" creationId="{08C9D159-290C-1BC3-33AE-965CD41C90E3}"/>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9F67AB-6A10-4FB6-B979-E0D4DB2AAD86}"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FEE9F278-1280-48D5-A5A7-B2BDBEE54FF3}">
      <dgm:prSet/>
      <dgm:spPr/>
      <dgm:t>
        <a:bodyPr/>
        <a:lstStyle/>
        <a:p>
          <a:r>
            <a:rPr lang="en-US" err="1"/>
            <a:t>Communiquer</a:t>
          </a:r>
          <a:r>
            <a:rPr lang="en-US"/>
            <a:t> des </a:t>
          </a:r>
          <a:r>
            <a:rPr lang="en-US" err="1"/>
            <a:t>données</a:t>
          </a:r>
          <a:r>
            <a:rPr lang="en-US"/>
            <a:t> </a:t>
          </a:r>
          <a:r>
            <a:rPr lang="en-US" err="1"/>
            <a:t>vers</a:t>
          </a:r>
          <a:r>
            <a:rPr lang="en-US"/>
            <a:t> </a:t>
          </a:r>
          <a:r>
            <a:rPr lang="en-US" err="1"/>
            <a:t>une</a:t>
          </a:r>
          <a:r>
            <a:rPr lang="en-US"/>
            <a:t> </a:t>
          </a:r>
          <a:r>
            <a:rPr lang="en-US" err="1"/>
            <a:t>vue</a:t>
          </a:r>
          <a:endParaRPr lang="en-US"/>
        </a:p>
      </dgm:t>
    </dgm:pt>
    <dgm:pt modelId="{685DF9B7-1D13-4DD0-838A-DD71A1B933DF}" type="parTrans" cxnId="{47A03863-705E-4288-9139-4BD74EB0E53D}">
      <dgm:prSet/>
      <dgm:spPr/>
      <dgm:t>
        <a:bodyPr/>
        <a:lstStyle/>
        <a:p>
          <a:endParaRPr lang="en-US"/>
        </a:p>
      </dgm:t>
    </dgm:pt>
    <dgm:pt modelId="{14EE5258-73A9-4BFE-B0DA-A0382D6B405A}" type="sibTrans" cxnId="{47A03863-705E-4288-9139-4BD74EB0E53D}">
      <dgm:prSet/>
      <dgm:spPr/>
      <dgm:t>
        <a:bodyPr/>
        <a:lstStyle/>
        <a:p>
          <a:endParaRPr lang="en-US"/>
        </a:p>
      </dgm:t>
    </dgm:pt>
    <dgm:pt modelId="{403D6C33-B548-4911-8E41-15E169854DC7}">
      <dgm:prSet/>
      <dgm:spPr/>
      <dgm:t>
        <a:bodyPr/>
        <a:lstStyle/>
        <a:p>
          <a:r>
            <a:rPr lang="fr-CA"/>
            <a:t>Validation sur le client</a:t>
          </a:r>
          <a:endParaRPr lang="en-US"/>
        </a:p>
      </dgm:t>
    </dgm:pt>
    <dgm:pt modelId="{979CADD9-875C-415A-82DF-7BC35A2303B3}" type="parTrans" cxnId="{35C93B80-60E2-4C6D-A094-18EB59E19944}">
      <dgm:prSet/>
      <dgm:spPr/>
      <dgm:t>
        <a:bodyPr/>
        <a:lstStyle/>
        <a:p>
          <a:endParaRPr lang="en-US"/>
        </a:p>
      </dgm:t>
    </dgm:pt>
    <dgm:pt modelId="{F56DB092-BD12-42A8-9175-71D00E63343C}" type="sibTrans" cxnId="{35C93B80-60E2-4C6D-A094-18EB59E19944}">
      <dgm:prSet/>
      <dgm:spPr/>
      <dgm:t>
        <a:bodyPr/>
        <a:lstStyle/>
        <a:p>
          <a:endParaRPr lang="en-US"/>
        </a:p>
      </dgm:t>
    </dgm:pt>
    <dgm:pt modelId="{9E2D4C0C-48C3-495C-A07B-4C0A57C556D6}">
      <dgm:prSet/>
      <dgm:spPr/>
      <dgm:t>
        <a:bodyPr/>
        <a:lstStyle/>
        <a:p>
          <a:r>
            <a:rPr lang="en-US"/>
            <a:t>Plus </a:t>
          </a:r>
          <a:r>
            <a:rPr lang="en-US" err="1"/>
            <a:t>d’info</a:t>
          </a:r>
          <a:r>
            <a:rPr lang="en-US"/>
            <a:t> sur les annotations</a:t>
          </a:r>
        </a:p>
      </dgm:t>
    </dgm:pt>
    <dgm:pt modelId="{2C38C527-40CF-4E33-966A-9ECAE2EDF9E6}" type="parTrans" cxnId="{8388EEE5-4348-4C07-82A7-033302119B27}">
      <dgm:prSet/>
      <dgm:spPr/>
      <dgm:t>
        <a:bodyPr/>
        <a:lstStyle/>
        <a:p>
          <a:endParaRPr lang="en-US"/>
        </a:p>
      </dgm:t>
    </dgm:pt>
    <dgm:pt modelId="{D9AFAC69-DFEF-4645-A17C-A9C686365E5A}" type="sibTrans" cxnId="{8388EEE5-4348-4C07-82A7-033302119B27}">
      <dgm:prSet/>
      <dgm:spPr/>
      <dgm:t>
        <a:bodyPr/>
        <a:lstStyle/>
        <a:p>
          <a:endParaRPr lang="en-US"/>
        </a:p>
      </dgm:t>
    </dgm:pt>
    <dgm:pt modelId="{2202D379-9CE0-450F-BE92-A43487A4572F}">
      <dgm:prSet/>
      <dgm:spPr/>
      <dgm:t>
        <a:bodyPr/>
        <a:lstStyle/>
        <a:p>
          <a:r>
            <a:rPr lang="en-US"/>
            <a:t>Annotations et validations</a:t>
          </a:r>
        </a:p>
      </dgm:t>
    </dgm:pt>
    <dgm:pt modelId="{1D88AD9E-5728-4329-9934-DDFB074C20ED}" type="parTrans" cxnId="{CDDB23FA-6126-48D4-B1B3-5CC35574BA81}">
      <dgm:prSet/>
      <dgm:spPr/>
      <dgm:t>
        <a:bodyPr/>
        <a:lstStyle/>
        <a:p>
          <a:endParaRPr lang="fr-CA"/>
        </a:p>
      </dgm:t>
    </dgm:pt>
    <dgm:pt modelId="{56E6BDD4-CA31-406C-B466-7BA99DCDFB7B}" type="sibTrans" cxnId="{CDDB23FA-6126-48D4-B1B3-5CC35574BA81}">
      <dgm:prSet/>
      <dgm:spPr/>
      <dgm:t>
        <a:bodyPr/>
        <a:lstStyle/>
        <a:p>
          <a:endParaRPr lang="fr-CA"/>
        </a:p>
      </dgm:t>
    </dgm:pt>
    <dgm:pt modelId="{0DA86583-E5B6-4AAA-8771-8483CF94F016}">
      <dgm:prSet/>
      <dgm:spPr/>
      <dgm:t>
        <a:bodyPr/>
        <a:lstStyle/>
        <a:p>
          <a:r>
            <a:rPr lang="fr-CA"/>
            <a:t>ViewModel</a:t>
          </a:r>
        </a:p>
      </dgm:t>
    </dgm:pt>
    <dgm:pt modelId="{789C893E-D1D5-4213-845D-616609511BE3}" type="parTrans" cxnId="{C29240F7-C057-485B-B7FB-40A7908DCB42}">
      <dgm:prSet/>
      <dgm:spPr/>
      <dgm:t>
        <a:bodyPr/>
        <a:lstStyle/>
        <a:p>
          <a:endParaRPr lang="fr-CA"/>
        </a:p>
      </dgm:t>
    </dgm:pt>
    <dgm:pt modelId="{76683554-804C-4825-BA3B-75DA127A2D16}" type="sibTrans" cxnId="{C29240F7-C057-485B-B7FB-40A7908DCB42}">
      <dgm:prSet/>
      <dgm:spPr/>
      <dgm:t>
        <a:bodyPr/>
        <a:lstStyle/>
        <a:p>
          <a:endParaRPr lang="fr-CA"/>
        </a:p>
      </dgm:t>
    </dgm:pt>
    <dgm:pt modelId="{5DC2C262-0B83-414A-973C-378445C35B15}" type="pres">
      <dgm:prSet presAssocID="{629F67AB-6A10-4FB6-B979-E0D4DB2AAD86}" presName="linear" presStyleCnt="0">
        <dgm:presLayoutVars>
          <dgm:animLvl val="lvl"/>
          <dgm:resizeHandles val="exact"/>
        </dgm:presLayoutVars>
      </dgm:prSet>
      <dgm:spPr/>
    </dgm:pt>
    <dgm:pt modelId="{EBDFD51D-196F-4AC6-8257-AA7A6A15EB52}" type="pres">
      <dgm:prSet presAssocID="{FEE9F278-1280-48D5-A5A7-B2BDBEE54FF3}" presName="parentText" presStyleLbl="node1" presStyleIdx="0" presStyleCnt="5">
        <dgm:presLayoutVars>
          <dgm:chMax val="0"/>
          <dgm:bulletEnabled val="1"/>
        </dgm:presLayoutVars>
      </dgm:prSet>
      <dgm:spPr/>
    </dgm:pt>
    <dgm:pt modelId="{AFEE4678-9EA1-4DE8-B98E-EEDA301873C7}" type="pres">
      <dgm:prSet presAssocID="{14EE5258-73A9-4BFE-B0DA-A0382D6B405A}" presName="spacer" presStyleCnt="0"/>
      <dgm:spPr/>
    </dgm:pt>
    <dgm:pt modelId="{A3338052-5C45-4D06-9D05-CA54A2DA9BA7}" type="pres">
      <dgm:prSet presAssocID="{0DA86583-E5B6-4AAA-8771-8483CF94F016}" presName="parentText" presStyleLbl="node1" presStyleIdx="1" presStyleCnt="5">
        <dgm:presLayoutVars>
          <dgm:chMax val="0"/>
          <dgm:bulletEnabled val="1"/>
        </dgm:presLayoutVars>
      </dgm:prSet>
      <dgm:spPr/>
    </dgm:pt>
    <dgm:pt modelId="{44171E2C-D5F7-4234-9222-D651A9BC6221}" type="pres">
      <dgm:prSet presAssocID="{76683554-804C-4825-BA3B-75DA127A2D16}" presName="spacer" presStyleCnt="0"/>
      <dgm:spPr/>
    </dgm:pt>
    <dgm:pt modelId="{A1806376-2610-459C-9F34-080BF4DF7B23}" type="pres">
      <dgm:prSet presAssocID="{2202D379-9CE0-450F-BE92-A43487A4572F}" presName="parentText" presStyleLbl="node1" presStyleIdx="2" presStyleCnt="5">
        <dgm:presLayoutVars>
          <dgm:chMax val="0"/>
          <dgm:bulletEnabled val="1"/>
        </dgm:presLayoutVars>
      </dgm:prSet>
      <dgm:spPr/>
    </dgm:pt>
    <dgm:pt modelId="{BF623E06-B774-433F-AB80-4B66FBCFDEBB}" type="pres">
      <dgm:prSet presAssocID="{56E6BDD4-CA31-406C-B466-7BA99DCDFB7B}" presName="spacer" presStyleCnt="0"/>
      <dgm:spPr/>
    </dgm:pt>
    <dgm:pt modelId="{C8C943C8-2B26-4E19-AFDD-9C3D3F0572B7}" type="pres">
      <dgm:prSet presAssocID="{403D6C33-B548-4911-8E41-15E169854DC7}" presName="parentText" presStyleLbl="node1" presStyleIdx="3" presStyleCnt="5">
        <dgm:presLayoutVars>
          <dgm:chMax val="0"/>
          <dgm:bulletEnabled val="1"/>
        </dgm:presLayoutVars>
      </dgm:prSet>
      <dgm:spPr/>
    </dgm:pt>
    <dgm:pt modelId="{7D628F56-518A-43DB-B630-9BEBCCD87373}" type="pres">
      <dgm:prSet presAssocID="{F56DB092-BD12-42A8-9175-71D00E63343C}" presName="spacer" presStyleCnt="0"/>
      <dgm:spPr/>
    </dgm:pt>
    <dgm:pt modelId="{8EFB179E-0B29-450F-B20E-ACB2BB93A20C}" type="pres">
      <dgm:prSet presAssocID="{9E2D4C0C-48C3-495C-A07B-4C0A57C556D6}" presName="parentText" presStyleLbl="node1" presStyleIdx="4" presStyleCnt="5">
        <dgm:presLayoutVars>
          <dgm:chMax val="0"/>
          <dgm:bulletEnabled val="1"/>
        </dgm:presLayoutVars>
      </dgm:prSet>
      <dgm:spPr/>
    </dgm:pt>
  </dgm:ptLst>
  <dgm:cxnLst>
    <dgm:cxn modelId="{82F1380D-452A-414C-81B7-5EFE13302138}" type="presOf" srcId="{2202D379-9CE0-450F-BE92-A43487A4572F}" destId="{A1806376-2610-459C-9F34-080BF4DF7B23}" srcOrd="0" destOrd="0" presId="urn:microsoft.com/office/officeart/2005/8/layout/vList2"/>
    <dgm:cxn modelId="{882FE716-343C-4B89-B1D9-19B062E9D9F0}" type="presOf" srcId="{9E2D4C0C-48C3-495C-A07B-4C0A57C556D6}" destId="{8EFB179E-0B29-450F-B20E-ACB2BB93A20C}" srcOrd="0" destOrd="0" presId="urn:microsoft.com/office/officeart/2005/8/layout/vList2"/>
    <dgm:cxn modelId="{C7B70E33-4809-41D6-8863-578DF6DAD317}" type="presOf" srcId="{0DA86583-E5B6-4AAA-8771-8483CF94F016}" destId="{A3338052-5C45-4D06-9D05-CA54A2DA9BA7}" srcOrd="0" destOrd="0" presId="urn:microsoft.com/office/officeart/2005/8/layout/vList2"/>
    <dgm:cxn modelId="{47A03863-705E-4288-9139-4BD74EB0E53D}" srcId="{629F67AB-6A10-4FB6-B979-E0D4DB2AAD86}" destId="{FEE9F278-1280-48D5-A5A7-B2BDBEE54FF3}" srcOrd="0" destOrd="0" parTransId="{685DF9B7-1D13-4DD0-838A-DD71A1B933DF}" sibTransId="{14EE5258-73A9-4BFE-B0DA-A0382D6B405A}"/>
    <dgm:cxn modelId="{9208EC4C-1F1E-4EBA-9146-3FBC46466F5F}" type="presOf" srcId="{629F67AB-6A10-4FB6-B979-E0D4DB2AAD86}" destId="{5DC2C262-0B83-414A-973C-378445C35B15}" srcOrd="0" destOrd="0" presId="urn:microsoft.com/office/officeart/2005/8/layout/vList2"/>
    <dgm:cxn modelId="{BDD1D470-D173-4FFD-B552-E5F615F6FEA4}" type="presOf" srcId="{FEE9F278-1280-48D5-A5A7-B2BDBEE54FF3}" destId="{EBDFD51D-196F-4AC6-8257-AA7A6A15EB52}" srcOrd="0" destOrd="0" presId="urn:microsoft.com/office/officeart/2005/8/layout/vList2"/>
    <dgm:cxn modelId="{35C93B80-60E2-4C6D-A094-18EB59E19944}" srcId="{629F67AB-6A10-4FB6-B979-E0D4DB2AAD86}" destId="{403D6C33-B548-4911-8E41-15E169854DC7}" srcOrd="3" destOrd="0" parTransId="{979CADD9-875C-415A-82DF-7BC35A2303B3}" sibTransId="{F56DB092-BD12-42A8-9175-71D00E63343C}"/>
    <dgm:cxn modelId="{55159F99-1076-4284-B966-0398EC90655E}" type="presOf" srcId="{403D6C33-B548-4911-8E41-15E169854DC7}" destId="{C8C943C8-2B26-4E19-AFDD-9C3D3F0572B7}" srcOrd="0" destOrd="0" presId="urn:microsoft.com/office/officeart/2005/8/layout/vList2"/>
    <dgm:cxn modelId="{8388EEE5-4348-4C07-82A7-033302119B27}" srcId="{629F67AB-6A10-4FB6-B979-E0D4DB2AAD86}" destId="{9E2D4C0C-48C3-495C-A07B-4C0A57C556D6}" srcOrd="4" destOrd="0" parTransId="{2C38C527-40CF-4E33-966A-9ECAE2EDF9E6}" sibTransId="{D9AFAC69-DFEF-4645-A17C-A9C686365E5A}"/>
    <dgm:cxn modelId="{C29240F7-C057-485B-B7FB-40A7908DCB42}" srcId="{629F67AB-6A10-4FB6-B979-E0D4DB2AAD86}" destId="{0DA86583-E5B6-4AAA-8771-8483CF94F016}" srcOrd="1" destOrd="0" parTransId="{789C893E-D1D5-4213-845D-616609511BE3}" sibTransId="{76683554-804C-4825-BA3B-75DA127A2D16}"/>
    <dgm:cxn modelId="{CDDB23FA-6126-48D4-B1B3-5CC35574BA81}" srcId="{629F67AB-6A10-4FB6-B979-E0D4DB2AAD86}" destId="{2202D379-9CE0-450F-BE92-A43487A4572F}" srcOrd="2" destOrd="0" parTransId="{1D88AD9E-5728-4329-9934-DDFB074C20ED}" sibTransId="{56E6BDD4-CA31-406C-B466-7BA99DCDFB7B}"/>
    <dgm:cxn modelId="{BE2F7F71-5B17-4FBD-A9FF-45BFD755E902}" type="presParOf" srcId="{5DC2C262-0B83-414A-973C-378445C35B15}" destId="{EBDFD51D-196F-4AC6-8257-AA7A6A15EB52}" srcOrd="0" destOrd="0" presId="urn:microsoft.com/office/officeart/2005/8/layout/vList2"/>
    <dgm:cxn modelId="{238A6CB0-EB1C-4EE3-91EB-D0FE340FD629}" type="presParOf" srcId="{5DC2C262-0B83-414A-973C-378445C35B15}" destId="{AFEE4678-9EA1-4DE8-B98E-EEDA301873C7}" srcOrd="1" destOrd="0" presId="urn:microsoft.com/office/officeart/2005/8/layout/vList2"/>
    <dgm:cxn modelId="{4CD45AB4-4F50-4578-8108-B7D3152DD0EC}" type="presParOf" srcId="{5DC2C262-0B83-414A-973C-378445C35B15}" destId="{A3338052-5C45-4D06-9D05-CA54A2DA9BA7}" srcOrd="2" destOrd="0" presId="urn:microsoft.com/office/officeart/2005/8/layout/vList2"/>
    <dgm:cxn modelId="{04F3BB2C-8929-4D80-AACA-EE3D66FE21CF}" type="presParOf" srcId="{5DC2C262-0B83-414A-973C-378445C35B15}" destId="{44171E2C-D5F7-4234-9222-D651A9BC6221}" srcOrd="3" destOrd="0" presId="urn:microsoft.com/office/officeart/2005/8/layout/vList2"/>
    <dgm:cxn modelId="{0CABE7DA-6B9A-4E27-9763-BDCCA26109C9}" type="presParOf" srcId="{5DC2C262-0B83-414A-973C-378445C35B15}" destId="{A1806376-2610-459C-9F34-080BF4DF7B23}" srcOrd="4" destOrd="0" presId="urn:microsoft.com/office/officeart/2005/8/layout/vList2"/>
    <dgm:cxn modelId="{D788BEE2-9CAD-47F5-A7DA-DDDF6F3436A1}" type="presParOf" srcId="{5DC2C262-0B83-414A-973C-378445C35B15}" destId="{BF623E06-B774-433F-AB80-4B66FBCFDEBB}" srcOrd="5" destOrd="0" presId="urn:microsoft.com/office/officeart/2005/8/layout/vList2"/>
    <dgm:cxn modelId="{2CF0FDDF-D346-450B-98BA-9F9EF354E7F6}" type="presParOf" srcId="{5DC2C262-0B83-414A-973C-378445C35B15}" destId="{C8C943C8-2B26-4E19-AFDD-9C3D3F0572B7}" srcOrd="6" destOrd="0" presId="urn:microsoft.com/office/officeart/2005/8/layout/vList2"/>
    <dgm:cxn modelId="{5F7DD714-9E44-4C38-84D0-B3EF54A55B97}" type="presParOf" srcId="{5DC2C262-0B83-414A-973C-378445C35B15}" destId="{7D628F56-518A-43DB-B630-9BEBCCD87373}" srcOrd="7" destOrd="0" presId="urn:microsoft.com/office/officeart/2005/8/layout/vList2"/>
    <dgm:cxn modelId="{46F96E3E-88D6-4331-B352-A6C4A5F84A8F}" type="presParOf" srcId="{5DC2C262-0B83-414A-973C-378445C35B15}" destId="{8EFB179E-0B29-450F-B20E-ACB2BB93A20C}"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88849E2-41AF-4B62-869D-42993D6BDA3F}" type="doc">
      <dgm:prSet loTypeId="urn:microsoft.com/office/officeart/2005/8/layout/cycle5" loCatId="cycle" qsTypeId="urn:microsoft.com/office/officeart/2005/8/quickstyle/3d2" qsCatId="3D" csTypeId="urn:microsoft.com/office/officeart/2005/8/colors/colorful1" csCatId="colorful" phldr="1"/>
      <dgm:spPr/>
      <dgm:t>
        <a:bodyPr/>
        <a:lstStyle/>
        <a:p>
          <a:endParaRPr lang="en-CA"/>
        </a:p>
      </dgm:t>
    </dgm:pt>
    <dgm:pt modelId="{2E177AD4-EAF9-418E-A56D-7847DAB19A73}">
      <dgm:prSet phldrT="[Texte]"/>
      <dgm:spPr/>
      <dgm:t>
        <a:bodyPr/>
        <a:lstStyle/>
        <a:p>
          <a:r>
            <a:rPr lang="fr-CA">
              <a:solidFill>
                <a:schemeClr val="bg1">
                  <a:lumMod val="95000"/>
                </a:schemeClr>
              </a:solidFill>
            </a:rPr>
            <a:t>Utilisateur</a:t>
          </a:r>
          <a:endParaRPr lang="en-CA">
            <a:solidFill>
              <a:schemeClr val="bg1">
                <a:lumMod val="95000"/>
              </a:schemeClr>
            </a:solidFill>
          </a:endParaRPr>
        </a:p>
      </dgm:t>
    </dgm:pt>
    <dgm:pt modelId="{87BA2545-DFC1-433A-ABB6-996F774F57B4}" type="parTrans" cxnId="{05CE440B-0B5D-4BFF-A979-7DAADBEAEA17}">
      <dgm:prSet/>
      <dgm:spPr/>
      <dgm:t>
        <a:bodyPr/>
        <a:lstStyle/>
        <a:p>
          <a:endParaRPr lang="en-CA"/>
        </a:p>
      </dgm:t>
    </dgm:pt>
    <dgm:pt modelId="{5D554CC4-34BE-49CF-8B9F-75FAE700ADA3}" type="sibTrans" cxnId="{05CE440B-0B5D-4BFF-A979-7DAADBEAEA17}">
      <dgm:prSet/>
      <dgm:spPr>
        <a:ln w="28575">
          <a:solidFill>
            <a:schemeClr val="accent2"/>
          </a:solidFill>
        </a:ln>
      </dgm:spPr>
      <dgm:t>
        <a:bodyPr/>
        <a:lstStyle/>
        <a:p>
          <a:endParaRPr lang="en-CA"/>
        </a:p>
      </dgm:t>
    </dgm:pt>
    <dgm:pt modelId="{BC4E4A32-8B67-4ED8-8897-ECC0C879BB4C}">
      <dgm:prSet phldrT="[Texte]"/>
      <dgm:spPr/>
      <dgm:t>
        <a:bodyPr/>
        <a:lstStyle/>
        <a:p>
          <a:r>
            <a:rPr lang="fr-CA"/>
            <a:t>Contrôleur</a:t>
          </a:r>
          <a:endParaRPr lang="en-CA"/>
        </a:p>
      </dgm:t>
    </dgm:pt>
    <dgm:pt modelId="{E7A6FB95-5FF4-491E-9609-F7F42FB1C8E7}" type="parTrans" cxnId="{2ABD03D4-5DC5-4A77-B2F2-C1652B1A9263}">
      <dgm:prSet/>
      <dgm:spPr/>
      <dgm:t>
        <a:bodyPr/>
        <a:lstStyle/>
        <a:p>
          <a:endParaRPr lang="en-CA"/>
        </a:p>
      </dgm:t>
    </dgm:pt>
    <dgm:pt modelId="{D46EA4AC-588B-4D80-AAB6-920C39156675}" type="sibTrans" cxnId="{2ABD03D4-5DC5-4A77-B2F2-C1652B1A9263}">
      <dgm:prSet/>
      <dgm:spPr>
        <a:ln w="38100">
          <a:solidFill>
            <a:schemeClr val="accent3"/>
          </a:solidFill>
        </a:ln>
      </dgm:spPr>
      <dgm:t>
        <a:bodyPr/>
        <a:lstStyle/>
        <a:p>
          <a:endParaRPr lang="en-CA"/>
        </a:p>
      </dgm:t>
    </dgm:pt>
    <dgm:pt modelId="{68D6698F-40F2-4AF8-99BD-2E01F4F60533}">
      <dgm:prSet phldrT="[Texte]"/>
      <dgm:spPr/>
      <dgm:t>
        <a:bodyPr/>
        <a:lstStyle/>
        <a:p>
          <a:r>
            <a:rPr lang="fr-CA">
              <a:solidFill>
                <a:schemeClr val="bg1">
                  <a:lumMod val="95000"/>
                </a:schemeClr>
              </a:solidFill>
            </a:rPr>
            <a:t>Modèle</a:t>
          </a:r>
          <a:endParaRPr lang="en-CA">
            <a:solidFill>
              <a:schemeClr val="bg1">
                <a:lumMod val="95000"/>
              </a:schemeClr>
            </a:solidFill>
          </a:endParaRPr>
        </a:p>
      </dgm:t>
    </dgm:pt>
    <dgm:pt modelId="{9EEFA3CF-E5ED-4B56-99E0-6A59C4C09030}" type="parTrans" cxnId="{0B274378-1FDE-4E5C-8570-D524ED8D86B8}">
      <dgm:prSet/>
      <dgm:spPr/>
      <dgm:t>
        <a:bodyPr/>
        <a:lstStyle/>
        <a:p>
          <a:endParaRPr lang="en-CA"/>
        </a:p>
      </dgm:t>
    </dgm:pt>
    <dgm:pt modelId="{258AB610-5E9F-4361-846C-C128B993DC86}" type="sibTrans" cxnId="{0B274378-1FDE-4E5C-8570-D524ED8D86B8}">
      <dgm:prSet/>
      <dgm:spPr>
        <a:ln w="28575">
          <a:solidFill>
            <a:schemeClr val="accent4"/>
          </a:solidFill>
        </a:ln>
      </dgm:spPr>
      <dgm:t>
        <a:bodyPr/>
        <a:lstStyle/>
        <a:p>
          <a:endParaRPr lang="en-CA"/>
        </a:p>
      </dgm:t>
    </dgm:pt>
    <dgm:pt modelId="{87B51AD2-4915-4933-AF8F-36CE4E4D1300}">
      <dgm:prSet phldrT="[Texte]"/>
      <dgm:spPr>
        <a:solidFill>
          <a:schemeClr val="accent6"/>
        </a:solidFill>
      </dgm:spPr>
      <dgm:t>
        <a:bodyPr/>
        <a:lstStyle/>
        <a:p>
          <a:r>
            <a:rPr lang="fr-CA"/>
            <a:t>Vue</a:t>
          </a:r>
          <a:endParaRPr lang="en-CA"/>
        </a:p>
      </dgm:t>
    </dgm:pt>
    <dgm:pt modelId="{17C3A556-2B50-435F-8AEA-9208CA6A31B5}" type="parTrans" cxnId="{3A86933C-B37E-4DD7-8D3E-5E501EF4326A}">
      <dgm:prSet/>
      <dgm:spPr/>
      <dgm:t>
        <a:bodyPr/>
        <a:lstStyle/>
        <a:p>
          <a:endParaRPr lang="en-CA"/>
        </a:p>
      </dgm:t>
    </dgm:pt>
    <dgm:pt modelId="{2B653929-CBAE-41B5-B427-C0FD65D3E922}" type="sibTrans" cxnId="{3A86933C-B37E-4DD7-8D3E-5E501EF4326A}">
      <dgm:prSet/>
      <dgm:spPr>
        <a:ln w="38100">
          <a:solidFill>
            <a:schemeClr val="accent5"/>
          </a:solidFill>
        </a:ln>
      </dgm:spPr>
      <dgm:t>
        <a:bodyPr/>
        <a:lstStyle/>
        <a:p>
          <a:endParaRPr lang="en-CA"/>
        </a:p>
      </dgm:t>
    </dgm:pt>
    <dgm:pt modelId="{1B42A48C-E3FF-4282-81B8-7685AD25862C}" type="pres">
      <dgm:prSet presAssocID="{388849E2-41AF-4B62-869D-42993D6BDA3F}" presName="cycle" presStyleCnt="0">
        <dgm:presLayoutVars>
          <dgm:dir/>
          <dgm:resizeHandles val="exact"/>
        </dgm:presLayoutVars>
      </dgm:prSet>
      <dgm:spPr/>
    </dgm:pt>
    <dgm:pt modelId="{6E8EEC45-3753-4906-AF33-ED8B7506082A}" type="pres">
      <dgm:prSet presAssocID="{2E177AD4-EAF9-418E-A56D-7847DAB19A73}" presName="node" presStyleLbl="node1" presStyleIdx="0" presStyleCnt="4">
        <dgm:presLayoutVars>
          <dgm:bulletEnabled val="1"/>
        </dgm:presLayoutVars>
      </dgm:prSet>
      <dgm:spPr/>
    </dgm:pt>
    <dgm:pt modelId="{56A55F37-A9BF-4118-9AD4-083B44FB15E6}" type="pres">
      <dgm:prSet presAssocID="{2E177AD4-EAF9-418E-A56D-7847DAB19A73}" presName="spNode" presStyleCnt="0"/>
      <dgm:spPr/>
    </dgm:pt>
    <dgm:pt modelId="{D677583C-0C86-4F53-8998-E7C81F8A7FB2}" type="pres">
      <dgm:prSet presAssocID="{5D554CC4-34BE-49CF-8B9F-75FAE700ADA3}" presName="sibTrans" presStyleLbl="sibTrans1D1" presStyleIdx="0" presStyleCnt="4"/>
      <dgm:spPr/>
    </dgm:pt>
    <dgm:pt modelId="{02997709-9D96-4B46-A348-4F3552E160B5}" type="pres">
      <dgm:prSet presAssocID="{BC4E4A32-8B67-4ED8-8897-ECC0C879BB4C}" presName="node" presStyleLbl="node1" presStyleIdx="1" presStyleCnt="4">
        <dgm:presLayoutVars>
          <dgm:bulletEnabled val="1"/>
        </dgm:presLayoutVars>
      </dgm:prSet>
      <dgm:spPr/>
    </dgm:pt>
    <dgm:pt modelId="{9D8E2986-CF4C-4A3D-93A2-46C5BCBEA4E4}" type="pres">
      <dgm:prSet presAssocID="{BC4E4A32-8B67-4ED8-8897-ECC0C879BB4C}" presName="spNode" presStyleCnt="0"/>
      <dgm:spPr/>
    </dgm:pt>
    <dgm:pt modelId="{F1E168FA-D6E0-45BD-BEA3-B96F8E14980C}" type="pres">
      <dgm:prSet presAssocID="{D46EA4AC-588B-4D80-AAB6-920C39156675}" presName="sibTrans" presStyleLbl="sibTrans1D1" presStyleIdx="1" presStyleCnt="4"/>
      <dgm:spPr/>
    </dgm:pt>
    <dgm:pt modelId="{70F56F1F-39D7-4138-A065-40CE33797B8F}" type="pres">
      <dgm:prSet presAssocID="{68D6698F-40F2-4AF8-99BD-2E01F4F60533}" presName="node" presStyleLbl="node1" presStyleIdx="2" presStyleCnt="4">
        <dgm:presLayoutVars>
          <dgm:bulletEnabled val="1"/>
        </dgm:presLayoutVars>
      </dgm:prSet>
      <dgm:spPr/>
    </dgm:pt>
    <dgm:pt modelId="{38F1E88B-3918-4828-810F-EDB650A1C174}" type="pres">
      <dgm:prSet presAssocID="{68D6698F-40F2-4AF8-99BD-2E01F4F60533}" presName="spNode" presStyleCnt="0"/>
      <dgm:spPr/>
    </dgm:pt>
    <dgm:pt modelId="{9E02377E-4BDD-49D6-9AEC-32D7B5276C5F}" type="pres">
      <dgm:prSet presAssocID="{258AB610-5E9F-4361-846C-C128B993DC86}" presName="sibTrans" presStyleLbl="sibTrans1D1" presStyleIdx="2" presStyleCnt="4"/>
      <dgm:spPr/>
    </dgm:pt>
    <dgm:pt modelId="{DD691BD2-A80A-4873-A302-097683A3C7BB}" type="pres">
      <dgm:prSet presAssocID="{87B51AD2-4915-4933-AF8F-36CE4E4D1300}" presName="node" presStyleLbl="node1" presStyleIdx="3" presStyleCnt="4">
        <dgm:presLayoutVars>
          <dgm:bulletEnabled val="1"/>
        </dgm:presLayoutVars>
      </dgm:prSet>
      <dgm:spPr/>
    </dgm:pt>
    <dgm:pt modelId="{0573FB66-EE59-4CED-A108-6A2AB1F33C6B}" type="pres">
      <dgm:prSet presAssocID="{87B51AD2-4915-4933-AF8F-36CE4E4D1300}" presName="spNode" presStyleCnt="0"/>
      <dgm:spPr/>
    </dgm:pt>
    <dgm:pt modelId="{167A0625-2182-421C-AF6C-F7AF32DB07A1}" type="pres">
      <dgm:prSet presAssocID="{2B653929-CBAE-41B5-B427-C0FD65D3E922}" presName="sibTrans" presStyleLbl="sibTrans1D1" presStyleIdx="3" presStyleCnt="4"/>
      <dgm:spPr/>
    </dgm:pt>
  </dgm:ptLst>
  <dgm:cxnLst>
    <dgm:cxn modelId="{05CE440B-0B5D-4BFF-A979-7DAADBEAEA17}" srcId="{388849E2-41AF-4B62-869D-42993D6BDA3F}" destId="{2E177AD4-EAF9-418E-A56D-7847DAB19A73}" srcOrd="0" destOrd="0" parTransId="{87BA2545-DFC1-433A-ABB6-996F774F57B4}" sibTransId="{5D554CC4-34BE-49CF-8B9F-75FAE700ADA3}"/>
    <dgm:cxn modelId="{D72A203A-5BF9-4312-8660-6175A4AD8860}" type="presOf" srcId="{D46EA4AC-588B-4D80-AAB6-920C39156675}" destId="{F1E168FA-D6E0-45BD-BEA3-B96F8E14980C}" srcOrd="0" destOrd="0" presId="urn:microsoft.com/office/officeart/2005/8/layout/cycle5"/>
    <dgm:cxn modelId="{3A86933C-B37E-4DD7-8D3E-5E501EF4326A}" srcId="{388849E2-41AF-4B62-869D-42993D6BDA3F}" destId="{87B51AD2-4915-4933-AF8F-36CE4E4D1300}" srcOrd="3" destOrd="0" parTransId="{17C3A556-2B50-435F-8AEA-9208CA6A31B5}" sibTransId="{2B653929-CBAE-41B5-B427-C0FD65D3E922}"/>
    <dgm:cxn modelId="{71486263-78C0-4722-A7BB-A1EFDE235F99}" type="presOf" srcId="{2B653929-CBAE-41B5-B427-C0FD65D3E922}" destId="{167A0625-2182-421C-AF6C-F7AF32DB07A1}" srcOrd="0" destOrd="0" presId="urn:microsoft.com/office/officeart/2005/8/layout/cycle5"/>
    <dgm:cxn modelId="{0B274378-1FDE-4E5C-8570-D524ED8D86B8}" srcId="{388849E2-41AF-4B62-869D-42993D6BDA3F}" destId="{68D6698F-40F2-4AF8-99BD-2E01F4F60533}" srcOrd="2" destOrd="0" parTransId="{9EEFA3CF-E5ED-4B56-99E0-6A59C4C09030}" sibTransId="{258AB610-5E9F-4361-846C-C128B993DC86}"/>
    <dgm:cxn modelId="{DC1A947A-5D2F-42A6-A001-577D9FE66EEF}" type="presOf" srcId="{87B51AD2-4915-4933-AF8F-36CE4E4D1300}" destId="{DD691BD2-A80A-4873-A302-097683A3C7BB}" srcOrd="0" destOrd="0" presId="urn:microsoft.com/office/officeart/2005/8/layout/cycle5"/>
    <dgm:cxn modelId="{A8556484-73B7-41FB-BAE0-1E7FABF9C12E}" type="presOf" srcId="{5D554CC4-34BE-49CF-8B9F-75FAE700ADA3}" destId="{D677583C-0C86-4F53-8998-E7C81F8A7FB2}" srcOrd="0" destOrd="0" presId="urn:microsoft.com/office/officeart/2005/8/layout/cycle5"/>
    <dgm:cxn modelId="{C2618C85-6916-4016-916F-AAAF98398E57}" type="presOf" srcId="{2E177AD4-EAF9-418E-A56D-7847DAB19A73}" destId="{6E8EEC45-3753-4906-AF33-ED8B7506082A}" srcOrd="0" destOrd="0" presId="urn:microsoft.com/office/officeart/2005/8/layout/cycle5"/>
    <dgm:cxn modelId="{090588CE-1518-429F-953C-AE91F44978DC}" type="presOf" srcId="{388849E2-41AF-4B62-869D-42993D6BDA3F}" destId="{1B42A48C-E3FF-4282-81B8-7685AD25862C}" srcOrd="0" destOrd="0" presId="urn:microsoft.com/office/officeart/2005/8/layout/cycle5"/>
    <dgm:cxn modelId="{2ABD03D4-5DC5-4A77-B2F2-C1652B1A9263}" srcId="{388849E2-41AF-4B62-869D-42993D6BDA3F}" destId="{BC4E4A32-8B67-4ED8-8897-ECC0C879BB4C}" srcOrd="1" destOrd="0" parTransId="{E7A6FB95-5FF4-491E-9609-F7F42FB1C8E7}" sibTransId="{D46EA4AC-588B-4D80-AAB6-920C39156675}"/>
    <dgm:cxn modelId="{930256DB-40EF-4FB7-BA6C-93B5FCED691A}" type="presOf" srcId="{258AB610-5E9F-4361-846C-C128B993DC86}" destId="{9E02377E-4BDD-49D6-9AEC-32D7B5276C5F}" srcOrd="0" destOrd="0" presId="urn:microsoft.com/office/officeart/2005/8/layout/cycle5"/>
    <dgm:cxn modelId="{D455BCDC-2573-4572-B847-4622B5C9B97A}" type="presOf" srcId="{BC4E4A32-8B67-4ED8-8897-ECC0C879BB4C}" destId="{02997709-9D96-4B46-A348-4F3552E160B5}" srcOrd="0" destOrd="0" presId="urn:microsoft.com/office/officeart/2005/8/layout/cycle5"/>
    <dgm:cxn modelId="{174D0CF5-34E8-42FC-A1E6-E449AAE7EFD4}" type="presOf" srcId="{68D6698F-40F2-4AF8-99BD-2E01F4F60533}" destId="{70F56F1F-39D7-4138-A065-40CE33797B8F}" srcOrd="0" destOrd="0" presId="urn:microsoft.com/office/officeart/2005/8/layout/cycle5"/>
    <dgm:cxn modelId="{734691BF-465A-493E-8214-3E9AE84FAB0C}" type="presParOf" srcId="{1B42A48C-E3FF-4282-81B8-7685AD25862C}" destId="{6E8EEC45-3753-4906-AF33-ED8B7506082A}" srcOrd="0" destOrd="0" presId="urn:microsoft.com/office/officeart/2005/8/layout/cycle5"/>
    <dgm:cxn modelId="{BC856E93-7700-4269-A6EC-8D9DEC96613F}" type="presParOf" srcId="{1B42A48C-E3FF-4282-81B8-7685AD25862C}" destId="{56A55F37-A9BF-4118-9AD4-083B44FB15E6}" srcOrd="1" destOrd="0" presId="urn:microsoft.com/office/officeart/2005/8/layout/cycle5"/>
    <dgm:cxn modelId="{1BB7AF63-9E6A-4D2C-8197-F387AAB107AE}" type="presParOf" srcId="{1B42A48C-E3FF-4282-81B8-7685AD25862C}" destId="{D677583C-0C86-4F53-8998-E7C81F8A7FB2}" srcOrd="2" destOrd="0" presId="urn:microsoft.com/office/officeart/2005/8/layout/cycle5"/>
    <dgm:cxn modelId="{3229422F-BC32-461A-9066-1234B5C89318}" type="presParOf" srcId="{1B42A48C-E3FF-4282-81B8-7685AD25862C}" destId="{02997709-9D96-4B46-A348-4F3552E160B5}" srcOrd="3" destOrd="0" presId="urn:microsoft.com/office/officeart/2005/8/layout/cycle5"/>
    <dgm:cxn modelId="{4C2A4993-C51F-463B-8035-91AABE284399}" type="presParOf" srcId="{1B42A48C-E3FF-4282-81B8-7685AD25862C}" destId="{9D8E2986-CF4C-4A3D-93A2-46C5BCBEA4E4}" srcOrd="4" destOrd="0" presId="urn:microsoft.com/office/officeart/2005/8/layout/cycle5"/>
    <dgm:cxn modelId="{3C9770C3-FBBA-46B6-BEA4-BB6A7E5A48C3}" type="presParOf" srcId="{1B42A48C-E3FF-4282-81B8-7685AD25862C}" destId="{F1E168FA-D6E0-45BD-BEA3-B96F8E14980C}" srcOrd="5" destOrd="0" presId="urn:microsoft.com/office/officeart/2005/8/layout/cycle5"/>
    <dgm:cxn modelId="{0DBEC4EA-DB2B-41DE-BC0D-C8318A1184DE}" type="presParOf" srcId="{1B42A48C-E3FF-4282-81B8-7685AD25862C}" destId="{70F56F1F-39D7-4138-A065-40CE33797B8F}" srcOrd="6" destOrd="0" presId="urn:microsoft.com/office/officeart/2005/8/layout/cycle5"/>
    <dgm:cxn modelId="{F480BD0F-7329-4128-9171-E1DDF3CDAA10}" type="presParOf" srcId="{1B42A48C-E3FF-4282-81B8-7685AD25862C}" destId="{38F1E88B-3918-4828-810F-EDB650A1C174}" srcOrd="7" destOrd="0" presId="urn:microsoft.com/office/officeart/2005/8/layout/cycle5"/>
    <dgm:cxn modelId="{D730A76F-5687-41AE-A1F9-A7553D253042}" type="presParOf" srcId="{1B42A48C-E3FF-4282-81B8-7685AD25862C}" destId="{9E02377E-4BDD-49D6-9AEC-32D7B5276C5F}" srcOrd="8" destOrd="0" presId="urn:microsoft.com/office/officeart/2005/8/layout/cycle5"/>
    <dgm:cxn modelId="{8F2704CF-B8F7-4741-8619-B0EE9E44D090}" type="presParOf" srcId="{1B42A48C-E3FF-4282-81B8-7685AD25862C}" destId="{DD691BD2-A80A-4873-A302-097683A3C7BB}" srcOrd="9" destOrd="0" presId="urn:microsoft.com/office/officeart/2005/8/layout/cycle5"/>
    <dgm:cxn modelId="{B8075C78-F7F0-4603-969F-5F7FB6D55371}" type="presParOf" srcId="{1B42A48C-E3FF-4282-81B8-7685AD25862C}" destId="{0573FB66-EE59-4CED-A108-6A2AB1F33C6B}" srcOrd="10" destOrd="0" presId="urn:microsoft.com/office/officeart/2005/8/layout/cycle5"/>
    <dgm:cxn modelId="{F479EEF5-3DE4-43E5-A5D8-0D6CBB3FA2DE}" type="presParOf" srcId="{1B42A48C-E3FF-4282-81B8-7685AD25862C}" destId="{167A0625-2182-421C-AF6C-F7AF32DB07A1}" srcOrd="11" destOrd="0" presId="urn:microsoft.com/office/officeart/2005/8/layout/cycle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DFD51D-196F-4AC6-8257-AA7A6A15EB52}">
      <dsp:nvSpPr>
        <dsp:cNvPr id="0" name=""/>
        <dsp:cNvSpPr/>
      </dsp:nvSpPr>
      <dsp:spPr>
        <a:xfrm>
          <a:off x="0" y="44471"/>
          <a:ext cx="10058399"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err="1"/>
            <a:t>Communiquer</a:t>
          </a:r>
          <a:r>
            <a:rPr lang="en-US" sz="3500" kern="1200"/>
            <a:t> des </a:t>
          </a:r>
          <a:r>
            <a:rPr lang="en-US" sz="3500" kern="1200" err="1"/>
            <a:t>données</a:t>
          </a:r>
          <a:r>
            <a:rPr lang="en-US" sz="3500" kern="1200"/>
            <a:t> </a:t>
          </a:r>
          <a:r>
            <a:rPr lang="en-US" sz="3500" kern="1200" err="1"/>
            <a:t>vers</a:t>
          </a:r>
          <a:r>
            <a:rPr lang="en-US" sz="3500" kern="1200"/>
            <a:t> </a:t>
          </a:r>
          <a:r>
            <a:rPr lang="en-US" sz="3500" kern="1200" err="1"/>
            <a:t>une</a:t>
          </a:r>
          <a:r>
            <a:rPr lang="en-US" sz="3500" kern="1200"/>
            <a:t> </a:t>
          </a:r>
          <a:r>
            <a:rPr lang="en-US" sz="3500" kern="1200" err="1"/>
            <a:t>vue</a:t>
          </a:r>
          <a:endParaRPr lang="en-US" sz="3500" kern="1200"/>
        </a:p>
      </dsp:txBody>
      <dsp:txXfrm>
        <a:off x="40980" y="85451"/>
        <a:ext cx="9976439" cy="757514"/>
      </dsp:txXfrm>
    </dsp:sp>
    <dsp:sp modelId="{A3338052-5C45-4D06-9D05-CA54A2DA9BA7}">
      <dsp:nvSpPr>
        <dsp:cNvPr id="0" name=""/>
        <dsp:cNvSpPr/>
      </dsp:nvSpPr>
      <dsp:spPr>
        <a:xfrm>
          <a:off x="0" y="984746"/>
          <a:ext cx="10058399"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CA" sz="3500" kern="1200"/>
            <a:t>ViewModel</a:t>
          </a:r>
        </a:p>
      </dsp:txBody>
      <dsp:txXfrm>
        <a:off x="40980" y="1025726"/>
        <a:ext cx="9976439" cy="757514"/>
      </dsp:txXfrm>
    </dsp:sp>
    <dsp:sp modelId="{A1806376-2610-459C-9F34-080BF4DF7B23}">
      <dsp:nvSpPr>
        <dsp:cNvPr id="0" name=""/>
        <dsp:cNvSpPr/>
      </dsp:nvSpPr>
      <dsp:spPr>
        <a:xfrm>
          <a:off x="0" y="1925021"/>
          <a:ext cx="10058399"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Annotations et validations</a:t>
          </a:r>
        </a:p>
      </dsp:txBody>
      <dsp:txXfrm>
        <a:off x="40980" y="1966001"/>
        <a:ext cx="9976439" cy="757514"/>
      </dsp:txXfrm>
    </dsp:sp>
    <dsp:sp modelId="{C8C943C8-2B26-4E19-AFDD-9C3D3F0572B7}">
      <dsp:nvSpPr>
        <dsp:cNvPr id="0" name=""/>
        <dsp:cNvSpPr/>
      </dsp:nvSpPr>
      <dsp:spPr>
        <a:xfrm>
          <a:off x="0" y="2865296"/>
          <a:ext cx="10058399"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fr-CA" sz="3500" kern="1200"/>
            <a:t>Validation sur le client</a:t>
          </a:r>
          <a:endParaRPr lang="en-US" sz="3500" kern="1200"/>
        </a:p>
      </dsp:txBody>
      <dsp:txXfrm>
        <a:off x="40980" y="2906276"/>
        <a:ext cx="9976439" cy="757514"/>
      </dsp:txXfrm>
    </dsp:sp>
    <dsp:sp modelId="{8EFB179E-0B29-450F-B20E-ACB2BB93A20C}">
      <dsp:nvSpPr>
        <dsp:cNvPr id="0" name=""/>
        <dsp:cNvSpPr/>
      </dsp:nvSpPr>
      <dsp:spPr>
        <a:xfrm>
          <a:off x="0" y="3805571"/>
          <a:ext cx="10058399" cy="839474"/>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l" defTabSz="1555750">
            <a:lnSpc>
              <a:spcPct val="90000"/>
            </a:lnSpc>
            <a:spcBef>
              <a:spcPct val="0"/>
            </a:spcBef>
            <a:spcAft>
              <a:spcPct val="35000"/>
            </a:spcAft>
            <a:buNone/>
          </a:pPr>
          <a:r>
            <a:rPr lang="en-US" sz="3500" kern="1200"/>
            <a:t>Plus </a:t>
          </a:r>
          <a:r>
            <a:rPr lang="en-US" sz="3500" kern="1200" err="1"/>
            <a:t>d’info</a:t>
          </a:r>
          <a:r>
            <a:rPr lang="en-US" sz="3500" kern="1200"/>
            <a:t> sur les annotations</a:t>
          </a:r>
        </a:p>
      </dsp:txBody>
      <dsp:txXfrm>
        <a:off x="40980" y="3846551"/>
        <a:ext cx="9976439" cy="75751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8EEC45-3753-4906-AF33-ED8B7506082A}">
      <dsp:nvSpPr>
        <dsp:cNvPr id="0" name=""/>
        <dsp:cNvSpPr/>
      </dsp:nvSpPr>
      <dsp:spPr>
        <a:xfrm>
          <a:off x="3041786" y="1469"/>
          <a:ext cx="1688827" cy="1097737"/>
        </a:xfrm>
        <a:prstGeom prst="roundRect">
          <a:avLst/>
        </a:prstGeom>
        <a:gradFill rotWithShape="0">
          <a:gsLst>
            <a:gs pos="0">
              <a:schemeClr val="accent2">
                <a:hueOff val="0"/>
                <a:satOff val="0"/>
                <a:lumOff val="0"/>
                <a:alphaOff val="0"/>
                <a:shade val="85000"/>
                <a:satMod val="130000"/>
              </a:schemeClr>
            </a:gs>
            <a:gs pos="34000">
              <a:schemeClr val="accent2">
                <a:hueOff val="0"/>
                <a:satOff val="0"/>
                <a:lumOff val="0"/>
                <a:alphaOff val="0"/>
                <a:shade val="87000"/>
                <a:satMod val="125000"/>
              </a:schemeClr>
            </a:gs>
            <a:gs pos="70000">
              <a:schemeClr val="accent2">
                <a:hueOff val="0"/>
                <a:satOff val="0"/>
                <a:lumOff val="0"/>
                <a:alphaOff val="0"/>
                <a:tint val="100000"/>
                <a:shade val="90000"/>
                <a:satMod val="130000"/>
              </a:schemeClr>
            </a:gs>
            <a:gs pos="100000">
              <a:schemeClr val="accent2">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CA" sz="2500" kern="1200">
              <a:solidFill>
                <a:schemeClr val="bg1">
                  <a:lumMod val="95000"/>
                </a:schemeClr>
              </a:solidFill>
            </a:rPr>
            <a:t>Utilisateur</a:t>
          </a:r>
          <a:endParaRPr lang="en-CA" sz="2500" kern="1200">
            <a:solidFill>
              <a:schemeClr val="bg1">
                <a:lumMod val="95000"/>
              </a:schemeClr>
            </a:solidFill>
          </a:endParaRPr>
        </a:p>
      </dsp:txBody>
      <dsp:txXfrm>
        <a:off x="3095373" y="55056"/>
        <a:ext cx="1581653" cy="990563"/>
      </dsp:txXfrm>
    </dsp:sp>
    <dsp:sp modelId="{D677583C-0C86-4F53-8998-E7C81F8A7FB2}">
      <dsp:nvSpPr>
        <dsp:cNvPr id="0" name=""/>
        <dsp:cNvSpPr/>
      </dsp:nvSpPr>
      <dsp:spPr>
        <a:xfrm>
          <a:off x="2074337" y="550337"/>
          <a:ext cx="3623724" cy="3623724"/>
        </a:xfrm>
        <a:custGeom>
          <a:avLst/>
          <a:gdLst/>
          <a:ahLst/>
          <a:cxnLst/>
          <a:rect l="0" t="0" r="0" b="0"/>
          <a:pathLst>
            <a:path>
              <a:moveTo>
                <a:pt x="2888895" y="354864"/>
              </a:moveTo>
              <a:arcTo wR="1811862" hR="1811862" stAng="18388341" swAng="1631977"/>
            </a:path>
          </a:pathLst>
        </a:custGeom>
        <a:noFill/>
        <a:ln w="28575" cap="flat" cmpd="sng" algn="ctr">
          <a:solidFill>
            <a:schemeClr val="accent2"/>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02997709-9D96-4B46-A348-4F3552E160B5}">
      <dsp:nvSpPr>
        <dsp:cNvPr id="0" name=""/>
        <dsp:cNvSpPr/>
      </dsp:nvSpPr>
      <dsp:spPr>
        <a:xfrm>
          <a:off x="4853648" y="1813331"/>
          <a:ext cx="1688827" cy="1097737"/>
        </a:xfrm>
        <a:prstGeom prst="roundRect">
          <a:avLst/>
        </a:prstGeom>
        <a:gradFill rotWithShape="0">
          <a:gsLst>
            <a:gs pos="0">
              <a:schemeClr val="accent3">
                <a:hueOff val="0"/>
                <a:satOff val="0"/>
                <a:lumOff val="0"/>
                <a:alphaOff val="0"/>
                <a:shade val="85000"/>
                <a:satMod val="130000"/>
              </a:schemeClr>
            </a:gs>
            <a:gs pos="34000">
              <a:schemeClr val="accent3">
                <a:hueOff val="0"/>
                <a:satOff val="0"/>
                <a:lumOff val="0"/>
                <a:alphaOff val="0"/>
                <a:shade val="87000"/>
                <a:satMod val="125000"/>
              </a:schemeClr>
            </a:gs>
            <a:gs pos="70000">
              <a:schemeClr val="accent3">
                <a:hueOff val="0"/>
                <a:satOff val="0"/>
                <a:lumOff val="0"/>
                <a:alphaOff val="0"/>
                <a:tint val="100000"/>
                <a:shade val="90000"/>
                <a:satMod val="130000"/>
              </a:schemeClr>
            </a:gs>
            <a:gs pos="100000">
              <a:schemeClr val="accent3">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CA" sz="2500" kern="1200"/>
            <a:t>Contrôleur</a:t>
          </a:r>
          <a:endParaRPr lang="en-CA" sz="2500" kern="1200"/>
        </a:p>
      </dsp:txBody>
      <dsp:txXfrm>
        <a:off x="4907235" y="1866918"/>
        <a:ext cx="1581653" cy="990563"/>
      </dsp:txXfrm>
    </dsp:sp>
    <dsp:sp modelId="{F1E168FA-D6E0-45BD-BEA3-B96F8E14980C}">
      <dsp:nvSpPr>
        <dsp:cNvPr id="0" name=""/>
        <dsp:cNvSpPr/>
      </dsp:nvSpPr>
      <dsp:spPr>
        <a:xfrm>
          <a:off x="2074337" y="550337"/>
          <a:ext cx="3623724" cy="3623724"/>
        </a:xfrm>
        <a:custGeom>
          <a:avLst/>
          <a:gdLst/>
          <a:ahLst/>
          <a:cxnLst/>
          <a:rect l="0" t="0" r="0" b="0"/>
          <a:pathLst>
            <a:path>
              <a:moveTo>
                <a:pt x="3435778" y="2615440"/>
              </a:moveTo>
              <a:arcTo wR="1811862" hR="1811862" stAng="1579682" swAng="1631977"/>
            </a:path>
          </a:pathLst>
        </a:custGeom>
        <a:noFill/>
        <a:ln w="38100" cap="flat" cmpd="sng" algn="ctr">
          <a:solidFill>
            <a:schemeClr val="accent3"/>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70F56F1F-39D7-4138-A065-40CE33797B8F}">
      <dsp:nvSpPr>
        <dsp:cNvPr id="0" name=""/>
        <dsp:cNvSpPr/>
      </dsp:nvSpPr>
      <dsp:spPr>
        <a:xfrm>
          <a:off x="3041786" y="3625193"/>
          <a:ext cx="1688827" cy="1097737"/>
        </a:xfrm>
        <a:prstGeom prst="roundRect">
          <a:avLst/>
        </a:prstGeom>
        <a:gradFill rotWithShape="0">
          <a:gsLst>
            <a:gs pos="0">
              <a:schemeClr val="accent4">
                <a:hueOff val="0"/>
                <a:satOff val="0"/>
                <a:lumOff val="0"/>
                <a:alphaOff val="0"/>
                <a:shade val="85000"/>
                <a:satMod val="130000"/>
              </a:schemeClr>
            </a:gs>
            <a:gs pos="34000">
              <a:schemeClr val="accent4">
                <a:hueOff val="0"/>
                <a:satOff val="0"/>
                <a:lumOff val="0"/>
                <a:alphaOff val="0"/>
                <a:shade val="87000"/>
                <a:satMod val="125000"/>
              </a:schemeClr>
            </a:gs>
            <a:gs pos="70000">
              <a:schemeClr val="accent4">
                <a:hueOff val="0"/>
                <a:satOff val="0"/>
                <a:lumOff val="0"/>
                <a:alphaOff val="0"/>
                <a:tint val="100000"/>
                <a:shade val="90000"/>
                <a:satMod val="130000"/>
              </a:schemeClr>
            </a:gs>
            <a:gs pos="100000">
              <a:schemeClr val="accent4">
                <a:hueOff val="0"/>
                <a:satOff val="0"/>
                <a:lumOff val="0"/>
                <a:alphaOff val="0"/>
                <a:tint val="100000"/>
                <a:shade val="100000"/>
                <a:satMod val="110000"/>
              </a:schemeClr>
            </a:gs>
          </a:gsLst>
          <a:path path="circle">
            <a:fillToRect l="100000" t="100000" r="100000" b="100000"/>
          </a:path>
        </a:gra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CA" sz="2500" kern="1200">
              <a:solidFill>
                <a:schemeClr val="bg1">
                  <a:lumMod val="95000"/>
                </a:schemeClr>
              </a:solidFill>
            </a:rPr>
            <a:t>Modèle</a:t>
          </a:r>
          <a:endParaRPr lang="en-CA" sz="2500" kern="1200">
            <a:solidFill>
              <a:schemeClr val="bg1">
                <a:lumMod val="95000"/>
              </a:schemeClr>
            </a:solidFill>
          </a:endParaRPr>
        </a:p>
      </dsp:txBody>
      <dsp:txXfrm>
        <a:off x="3095373" y="3678780"/>
        <a:ext cx="1581653" cy="990563"/>
      </dsp:txXfrm>
    </dsp:sp>
    <dsp:sp modelId="{9E02377E-4BDD-49D6-9AEC-32D7B5276C5F}">
      <dsp:nvSpPr>
        <dsp:cNvPr id="0" name=""/>
        <dsp:cNvSpPr/>
      </dsp:nvSpPr>
      <dsp:spPr>
        <a:xfrm>
          <a:off x="2074337" y="550337"/>
          <a:ext cx="3623724" cy="3623724"/>
        </a:xfrm>
        <a:custGeom>
          <a:avLst/>
          <a:gdLst/>
          <a:ahLst/>
          <a:cxnLst/>
          <a:rect l="0" t="0" r="0" b="0"/>
          <a:pathLst>
            <a:path>
              <a:moveTo>
                <a:pt x="734828" y="3268859"/>
              </a:moveTo>
              <a:arcTo wR="1811862" hR="1811862" stAng="7588341" swAng="1631977"/>
            </a:path>
          </a:pathLst>
        </a:custGeom>
        <a:noFill/>
        <a:ln w="28575" cap="flat" cmpd="sng" algn="ctr">
          <a:solidFill>
            <a:schemeClr val="accent4"/>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 modelId="{DD691BD2-A80A-4873-A302-097683A3C7BB}">
      <dsp:nvSpPr>
        <dsp:cNvPr id="0" name=""/>
        <dsp:cNvSpPr/>
      </dsp:nvSpPr>
      <dsp:spPr>
        <a:xfrm>
          <a:off x="1229924" y="1813331"/>
          <a:ext cx="1688827" cy="1097737"/>
        </a:xfrm>
        <a:prstGeom prst="roundRect">
          <a:avLst/>
        </a:prstGeom>
        <a:solidFill>
          <a:schemeClr val="accent6"/>
        </a:solidFill>
        <a:ln>
          <a:noFill/>
        </a:ln>
        <a:effectLst>
          <a:outerShdw blurRad="38100" dist="25400" dir="2700000" algn="br" rotWithShape="0">
            <a:srgbClr val="000000">
              <a:alpha val="60000"/>
            </a:srgb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fr-CA" sz="2500" kern="1200"/>
            <a:t>Vue</a:t>
          </a:r>
          <a:endParaRPr lang="en-CA" sz="2500" kern="1200"/>
        </a:p>
      </dsp:txBody>
      <dsp:txXfrm>
        <a:off x="1283511" y="1866918"/>
        <a:ext cx="1581653" cy="990563"/>
      </dsp:txXfrm>
    </dsp:sp>
    <dsp:sp modelId="{167A0625-2182-421C-AF6C-F7AF32DB07A1}">
      <dsp:nvSpPr>
        <dsp:cNvPr id="0" name=""/>
        <dsp:cNvSpPr/>
      </dsp:nvSpPr>
      <dsp:spPr>
        <a:xfrm>
          <a:off x="2074337" y="550337"/>
          <a:ext cx="3623724" cy="3623724"/>
        </a:xfrm>
        <a:custGeom>
          <a:avLst/>
          <a:gdLst/>
          <a:ahLst/>
          <a:cxnLst/>
          <a:rect l="0" t="0" r="0" b="0"/>
          <a:pathLst>
            <a:path>
              <a:moveTo>
                <a:pt x="187945" y="1008283"/>
              </a:moveTo>
              <a:arcTo wR="1811862" hR="1811862" stAng="12379682" swAng="1631977"/>
            </a:path>
          </a:pathLst>
        </a:custGeom>
        <a:noFill/>
        <a:ln w="38100" cap="flat" cmpd="sng" algn="ctr">
          <a:solidFill>
            <a:schemeClr val="accent5"/>
          </a:solidFill>
          <a:prstDash val="solid"/>
          <a:tailEnd type="arrow"/>
        </a:ln>
        <a:effectLst/>
        <a:scene3d>
          <a:camera prst="orthographicFront"/>
          <a:lightRig rig="threePt" dir="t">
            <a:rot lat="0" lon="0" rev="7500000"/>
          </a:lightRig>
        </a:scene3d>
        <a:sp3d z="-40000" prstMaterial="matte"/>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cycle5">
  <dgm:title val=""/>
  <dgm:desc val=""/>
  <dgm:catLst>
    <dgm:cat type="cycle" pri="3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fact="-1"/>
          <dgm:constr type="diam" for="ch"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alg>
              <dgm:shape xmlns:r="http://schemas.openxmlformats.org/officeDocument/2006/relationships" type="conn" r:blip="">
                <dgm:adjLst/>
              </dgm:shape>
              <dgm:presOf axis="self"/>
              <dgm:constrLst>
                <dgm:constr type="h" refType="w" fact="0.65"/>
                <dgm:constr type="connDist"/>
                <dgm:constr type="begPad" refType="connDist" fact="0.2"/>
                <dgm:constr type="endPad" refType="connDist" fact="0.2"/>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61B9D14-CCB4-403F-9C4C-1B97ACECB34C}" type="datetimeFigureOut">
              <a:rPr lang="fr-CA" smtClean="0"/>
              <a:t>2026-09-01</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BC19CA-D200-43F8-8C1D-4EC9B5B9A222}" type="slidenum">
              <a:rPr lang="fr-CA" smtClean="0"/>
              <a:t>‹#›</a:t>
            </a:fld>
            <a:endParaRPr lang="fr-CA"/>
          </a:p>
        </p:txBody>
      </p:sp>
    </p:spTree>
    <p:extLst>
      <p:ext uri="{BB962C8B-B14F-4D97-AF65-F5344CB8AC3E}">
        <p14:creationId xmlns:p14="http://schemas.microsoft.com/office/powerpoint/2010/main" val="17660957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fr-FR"/>
              <a:t>Modifiez le style du titre</a:t>
            </a:r>
            <a:endParaRPr lang="en-US"/>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10"/>
          </p:nvPr>
        </p:nvSpPr>
        <p:spPr/>
        <p:txBody>
          <a:bodyPr/>
          <a:lstStyle/>
          <a:p>
            <a:fld id="{53FE559A-7A93-425A-943B-F641DCCD96C8}" type="datetime1">
              <a:rPr lang="fr-CA" smtClean="0"/>
              <a:t>2026-09-01</a:t>
            </a:fld>
            <a:endParaRPr lang="fr-CA"/>
          </a:p>
        </p:txBody>
      </p:sp>
      <p:sp>
        <p:nvSpPr>
          <p:cNvPr id="5" name="Footer Placeholder 4"/>
          <p:cNvSpPr>
            <a:spLocks noGrp="1"/>
          </p:cNvSpPr>
          <p:nvPr>
            <p:ph type="ftr" sz="quarter" idx="11"/>
          </p:nvPr>
        </p:nvSpPr>
        <p:spPr/>
        <p:txBody>
          <a:bodyPr/>
          <a:lstStyle/>
          <a:p>
            <a:r>
              <a:rPr lang="fr-CA"/>
              <a:t>PROGRAMMATION WEB TRANSACTIONNELLE</a:t>
            </a:r>
          </a:p>
        </p:txBody>
      </p:sp>
      <p:sp>
        <p:nvSpPr>
          <p:cNvPr id="6" name="Slide Number Placeholder 5"/>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0904001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fr-FR"/>
              <a:t>Modifiez le style du titre</a:t>
            </a:r>
            <a:endParaRPr lang="en-US"/>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962AA2D-7893-4DE3-A505-9837C01774BD}" type="datetime1">
              <a:rPr lang="fr-CA" smtClean="0"/>
              <a:t>2026-09-01</a:t>
            </a:fld>
            <a:endParaRPr lang="fr-CA"/>
          </a:p>
        </p:txBody>
      </p:sp>
      <p:sp>
        <p:nvSpPr>
          <p:cNvPr id="5" name="Footer Placeholder 4"/>
          <p:cNvSpPr>
            <a:spLocks noGrp="1"/>
          </p:cNvSpPr>
          <p:nvPr>
            <p:ph type="ftr" sz="quarter" idx="11"/>
          </p:nvPr>
        </p:nvSpPr>
        <p:spPr/>
        <p:txBody>
          <a:bodyPr/>
          <a:lstStyle>
            <a:lvl1pPr>
              <a:defRPr sz="1100" i="1"/>
            </a:lvl1pPr>
          </a:lstStyle>
          <a:p>
            <a:r>
              <a:rPr lang="fr-CA"/>
              <a:t>PROGRAMMATION WEB TRANSACTIONNELLE</a:t>
            </a:r>
          </a:p>
        </p:txBody>
      </p:sp>
      <p:sp>
        <p:nvSpPr>
          <p:cNvPr id="6" name="Slide Number Placeholder 5"/>
          <p:cNvSpPr>
            <a:spLocks noGrp="1"/>
          </p:cNvSpPr>
          <p:nvPr>
            <p:ph type="sldNum" sz="quarter" idx="12"/>
          </p:nvPr>
        </p:nvSpPr>
        <p:spPr/>
        <p:txBody>
          <a:bodyPr/>
          <a:lstStyle>
            <a:lvl1pPr>
              <a:defRPr i="1"/>
            </a:lvl1pPr>
          </a:lstStyle>
          <a:p>
            <a:r>
              <a:rPr lang="fr-CA"/>
              <a:t>Page </a:t>
            </a:r>
            <a:fld id="{C2CBE6A3-4AEF-4734-8AB8-E4DE745DFB5E}" type="slidenum">
              <a:rPr lang="fr-CA" smtClean="0"/>
              <a:pPr/>
              <a:t>‹#›</a:t>
            </a:fld>
            <a:endParaRPr lang="fr-CA"/>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39623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Content Placeholder 2"/>
          <p:cNvSpPr>
            <a:spLocks noGrp="1"/>
          </p:cNvSpPr>
          <p:nvPr>
            <p:ph sz="half" idx="1"/>
          </p:nvPr>
        </p:nvSpPr>
        <p:spPr>
          <a:xfrm>
            <a:off x="1097279" y="1845734"/>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Content Placeholder 3"/>
          <p:cNvSpPr>
            <a:spLocks noGrp="1"/>
          </p:cNvSpPr>
          <p:nvPr>
            <p:ph sz="half" idx="2"/>
          </p:nvPr>
        </p:nvSpPr>
        <p:spPr>
          <a:xfrm>
            <a:off x="6217920" y="1845735"/>
            <a:ext cx="4937760" cy="402336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Date Placeholder 4"/>
          <p:cNvSpPr>
            <a:spLocks noGrp="1"/>
          </p:cNvSpPr>
          <p:nvPr>
            <p:ph type="dt" sz="half" idx="10"/>
          </p:nvPr>
        </p:nvSpPr>
        <p:spPr/>
        <p:txBody>
          <a:bodyPr/>
          <a:lstStyle/>
          <a:p>
            <a:fld id="{92634078-3FEB-4C28-B483-6E338A3F462E}" type="datetime1">
              <a:rPr lang="fr-CA" smtClean="0"/>
              <a:t>2026-09-01</a:t>
            </a:fld>
            <a:endParaRPr lang="fr-CA"/>
          </a:p>
        </p:txBody>
      </p:sp>
      <p:sp>
        <p:nvSpPr>
          <p:cNvPr id="6" name="Footer Placeholder 5"/>
          <p:cNvSpPr>
            <a:spLocks noGrp="1"/>
          </p:cNvSpPr>
          <p:nvPr>
            <p:ph type="ftr" sz="quarter" idx="11"/>
          </p:nvPr>
        </p:nvSpPr>
        <p:spPr/>
        <p:txBody>
          <a:bodyPr/>
          <a:lstStyle/>
          <a:p>
            <a:r>
              <a:rPr lang="fr-CA"/>
              <a:t>PROGRAMMATION WEB TRANSACTIONNELLE</a:t>
            </a:r>
          </a:p>
        </p:txBody>
      </p:sp>
      <p:sp>
        <p:nvSpPr>
          <p:cNvPr id="7" name="Slide Number Placeholder 6"/>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3892907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fr-FR"/>
              <a:t>Modifiez le style du titre</a:t>
            </a:r>
            <a:endParaRPr lang="en-US"/>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09728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217920" y="2582334"/>
            <a:ext cx="4937760" cy="33782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Date Placeholder 6"/>
          <p:cNvSpPr>
            <a:spLocks noGrp="1"/>
          </p:cNvSpPr>
          <p:nvPr>
            <p:ph type="dt" sz="half" idx="10"/>
          </p:nvPr>
        </p:nvSpPr>
        <p:spPr/>
        <p:txBody>
          <a:bodyPr/>
          <a:lstStyle/>
          <a:p>
            <a:fld id="{B61099F4-E79A-4DA7-AD50-F277AF426D3A}" type="datetime1">
              <a:rPr lang="fr-CA" smtClean="0"/>
              <a:t>2026-09-01</a:t>
            </a:fld>
            <a:endParaRPr lang="fr-CA"/>
          </a:p>
        </p:txBody>
      </p:sp>
      <p:sp>
        <p:nvSpPr>
          <p:cNvPr id="8" name="Footer Placeholder 7"/>
          <p:cNvSpPr>
            <a:spLocks noGrp="1"/>
          </p:cNvSpPr>
          <p:nvPr>
            <p:ph type="ftr" sz="quarter" idx="11"/>
          </p:nvPr>
        </p:nvSpPr>
        <p:spPr/>
        <p:txBody>
          <a:body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194288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a:p>
        </p:txBody>
      </p:sp>
      <p:sp>
        <p:nvSpPr>
          <p:cNvPr id="3" name="Date Placeholder 2"/>
          <p:cNvSpPr>
            <a:spLocks noGrp="1"/>
          </p:cNvSpPr>
          <p:nvPr>
            <p:ph type="dt" sz="half" idx="10"/>
          </p:nvPr>
        </p:nvSpPr>
        <p:spPr/>
        <p:txBody>
          <a:bodyPr/>
          <a:lstStyle/>
          <a:p>
            <a:fld id="{0301617C-ED28-4F33-8FED-EDD8C63D16DE}" type="datetime1">
              <a:rPr lang="fr-CA" smtClean="0"/>
              <a:t>2026-09-01</a:t>
            </a:fld>
            <a:endParaRPr lang="fr-CA"/>
          </a:p>
        </p:txBody>
      </p:sp>
      <p:sp>
        <p:nvSpPr>
          <p:cNvPr id="4" name="Footer Placeholder 3"/>
          <p:cNvSpPr>
            <a:spLocks noGrp="1"/>
          </p:cNvSpPr>
          <p:nvPr>
            <p:ph type="ftr" sz="quarter" idx="11"/>
          </p:nvPr>
        </p:nvSpPr>
        <p:spPr/>
        <p:txBody>
          <a:bodyPr/>
          <a:lstStyle/>
          <a:p>
            <a:r>
              <a:rPr lang="fr-CA"/>
              <a:t>PROGRAMMATION WEB TRANSACTIONNELLE</a:t>
            </a:r>
          </a:p>
        </p:txBody>
      </p:sp>
      <p:sp>
        <p:nvSpPr>
          <p:cNvPr id="5" name="Slide Number Placeholder 4"/>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5019769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7DA6A60-C597-4EA4-B2E5-CF9FF6099946}" type="datetime1">
              <a:rPr lang="fr-CA" smtClean="0"/>
              <a:t>2026-09-01</a:t>
            </a:fld>
            <a:endParaRPr lang="fr-CA"/>
          </a:p>
        </p:txBody>
      </p:sp>
      <p:sp>
        <p:nvSpPr>
          <p:cNvPr id="8" name="Footer Placeholder 7"/>
          <p:cNvSpPr>
            <a:spLocks noGrp="1"/>
          </p:cNvSpPr>
          <p:nvPr>
            <p:ph type="ftr" sz="quarter" idx="11"/>
          </p:nvPr>
        </p:nvSpPr>
        <p:spPr/>
        <p:txBody>
          <a:bodyPr/>
          <a:lstStyle>
            <a:lvl1pPr>
              <a:defRPr>
                <a:solidFill>
                  <a:srgbClr val="FFFFFF"/>
                </a:solidFill>
              </a:defRPr>
            </a:lvl1pPr>
          </a:lstStyle>
          <a:p>
            <a:r>
              <a:rPr lang="fr-CA"/>
              <a:t>PROGRAMMATION WEB TRANSACTIONNELLE</a:t>
            </a:r>
          </a:p>
        </p:txBody>
      </p:sp>
      <p:sp>
        <p:nvSpPr>
          <p:cNvPr id="9" name="Slide Number Placeholder 8"/>
          <p:cNvSpPr>
            <a:spLocks noGrp="1"/>
          </p:cNvSpPr>
          <p:nvPr>
            <p:ph type="sldNum" sz="quarter" idx="12"/>
          </p:nvPr>
        </p:nvSpPr>
        <p:spPr/>
        <p:txBody>
          <a:bodyPr/>
          <a:lstStyle/>
          <a:p>
            <a:fld id="{C2CBE6A3-4AEF-4734-8AB8-E4DE745DFB5E}" type="slidenum">
              <a:rPr lang="fr-CA" smtClean="0"/>
              <a:t>‹#›</a:t>
            </a:fld>
            <a:endParaRPr lang="fr-CA"/>
          </a:p>
        </p:txBody>
      </p:sp>
    </p:spTree>
    <p:extLst>
      <p:ext uri="{BB962C8B-B14F-4D97-AF65-F5344CB8AC3E}">
        <p14:creationId xmlns:p14="http://schemas.microsoft.com/office/powerpoint/2010/main" val="31858997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fr-FR"/>
              <a:t>Modifiez le style du titre</a:t>
            </a:r>
            <a:endParaRPr lang="en-US"/>
          </a:p>
        </p:txBody>
      </p:sp>
      <p:sp>
        <p:nvSpPr>
          <p:cNvPr id="3" name="Content Placeholder 2"/>
          <p:cNvSpPr>
            <a:spLocks noGrp="1"/>
          </p:cNvSpPr>
          <p:nvPr>
            <p:ph idx="1"/>
          </p:nvPr>
        </p:nvSpPr>
        <p:spPr>
          <a:xfrm>
            <a:off x="4800600" y="731520"/>
            <a:ext cx="6492240" cy="5257800"/>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6D15F3C4-16AA-478B-86B3-4E9AD22188C6}" type="datetime1">
              <a:rPr lang="fr-CA" smtClean="0"/>
              <a:t>2026-09-01</a:t>
            </a:fld>
            <a:endParaRPr lang="fr-CA"/>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r>
              <a:rPr lang="fr-CA"/>
              <a:t>PROGRAMMATION WEB TRANSACTIONNELLE</a:t>
            </a:r>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C2CBE6A3-4AEF-4734-8AB8-E4DE745DFB5E}" type="slidenum">
              <a:rPr lang="fr-CA" smtClean="0"/>
              <a:t>‹#›</a:t>
            </a:fld>
            <a:endParaRPr lang="fr-CA"/>
          </a:p>
        </p:txBody>
      </p:sp>
    </p:spTree>
    <p:extLst>
      <p:ext uri="{BB962C8B-B14F-4D97-AF65-F5344CB8AC3E}">
        <p14:creationId xmlns:p14="http://schemas.microsoft.com/office/powerpoint/2010/main" val="134063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p:cNvSpPr/>
          <p:nvPr/>
        </p:nvSpPr>
        <p:spPr>
          <a:xfrm>
            <a:off x="1" y="6571396"/>
            <a:ext cx="12192000" cy="28660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9" name="Rectangle 8"/>
          <p:cNvSpPr/>
          <p:nvPr/>
        </p:nvSpPr>
        <p:spPr>
          <a:xfrm>
            <a:off x="-2" y="6505398"/>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fr-CA"/>
          </a:p>
        </p:txBody>
      </p:sp>
      <p:sp>
        <p:nvSpPr>
          <p:cNvPr id="2" name="Title Placeholder 1"/>
          <p:cNvSpPr>
            <a:spLocks noGrp="1"/>
          </p:cNvSpPr>
          <p:nvPr>
            <p:ph type="title"/>
          </p:nvPr>
        </p:nvSpPr>
        <p:spPr>
          <a:xfrm>
            <a:off x="1097280" y="286604"/>
            <a:ext cx="10058400" cy="610042"/>
          </a:xfrm>
          <a:prstGeom prst="rect">
            <a:avLst/>
          </a:prstGeom>
        </p:spPr>
        <p:txBody>
          <a:bodyPr vert="horz" lIns="91440" tIns="45720" rIns="91440" bIns="45720" rtlCol="0" anchor="b">
            <a:normAutofit/>
          </a:bodyPr>
          <a:lstStyle/>
          <a:p>
            <a:r>
              <a:rPr lang="fr-FR"/>
              <a:t>Modifiez le style du titre</a:t>
            </a:r>
            <a:endParaRPr lang="en-US"/>
          </a:p>
        </p:txBody>
      </p:sp>
      <p:sp>
        <p:nvSpPr>
          <p:cNvPr id="3" name="Text Placeholder 2"/>
          <p:cNvSpPr>
            <a:spLocks noGrp="1"/>
          </p:cNvSpPr>
          <p:nvPr>
            <p:ph type="body" idx="1"/>
          </p:nvPr>
        </p:nvSpPr>
        <p:spPr>
          <a:xfrm>
            <a:off x="1097280" y="1176373"/>
            <a:ext cx="10058400" cy="4692721"/>
          </a:xfrm>
          <a:prstGeom prst="rect">
            <a:avLst/>
          </a:prstGeom>
        </p:spPr>
        <p:txBody>
          <a:bodyPr vert="horz" lIns="0" tIns="45720" rIns="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1097280" y="6571396"/>
            <a:ext cx="2472271" cy="286604"/>
          </a:xfrm>
          <a:prstGeom prst="rect">
            <a:avLst/>
          </a:prstGeom>
        </p:spPr>
        <p:txBody>
          <a:bodyPr vert="horz" lIns="91440" tIns="45720" rIns="91440" bIns="45720" rtlCol="0" anchor="ctr"/>
          <a:lstStyle>
            <a:lvl1pPr algn="l">
              <a:defRPr sz="900">
                <a:solidFill>
                  <a:srgbClr val="FFFFFF"/>
                </a:solidFill>
              </a:defRPr>
            </a:lvl1pPr>
          </a:lstStyle>
          <a:p>
            <a:fld id="{761A5FC2-1393-4D3B-9BA4-E4580C7BDB7E}" type="datetime1">
              <a:rPr lang="fr-CA" smtClean="0"/>
              <a:t>2026-09-01</a:t>
            </a:fld>
            <a:endParaRPr lang="fr-CA"/>
          </a:p>
        </p:txBody>
      </p:sp>
      <p:sp>
        <p:nvSpPr>
          <p:cNvPr id="5" name="Footer Placeholder 4"/>
          <p:cNvSpPr>
            <a:spLocks noGrp="1"/>
          </p:cNvSpPr>
          <p:nvPr>
            <p:ph type="ftr" sz="quarter" idx="3"/>
          </p:nvPr>
        </p:nvSpPr>
        <p:spPr>
          <a:xfrm>
            <a:off x="3686185" y="6571396"/>
            <a:ext cx="4822804" cy="286604"/>
          </a:xfrm>
          <a:prstGeom prst="rect">
            <a:avLst/>
          </a:prstGeom>
        </p:spPr>
        <p:txBody>
          <a:bodyPr vert="horz" lIns="91440" tIns="45720" rIns="91440" bIns="45720" rtlCol="0" anchor="ctr"/>
          <a:lstStyle>
            <a:lvl1pPr algn="ctr">
              <a:defRPr sz="1100" i="0" cap="all" baseline="0">
                <a:solidFill>
                  <a:srgbClr val="FFFFFF"/>
                </a:solidFill>
              </a:defRPr>
            </a:lvl1pPr>
          </a:lstStyle>
          <a:p>
            <a:r>
              <a:rPr lang="fr-CA"/>
              <a:t>PROGRAMMATION WEB TRANSACTIONNELLE</a:t>
            </a:r>
          </a:p>
        </p:txBody>
      </p:sp>
      <p:sp>
        <p:nvSpPr>
          <p:cNvPr id="6" name="Slide Number Placeholder 5"/>
          <p:cNvSpPr>
            <a:spLocks noGrp="1"/>
          </p:cNvSpPr>
          <p:nvPr>
            <p:ph type="sldNum" sz="quarter" idx="4"/>
          </p:nvPr>
        </p:nvSpPr>
        <p:spPr>
          <a:xfrm>
            <a:off x="9900458" y="6571396"/>
            <a:ext cx="1312025" cy="286604"/>
          </a:xfrm>
          <a:prstGeom prst="rect">
            <a:avLst/>
          </a:prstGeom>
        </p:spPr>
        <p:txBody>
          <a:bodyPr vert="horz" lIns="91440" tIns="45720" rIns="91440" bIns="45720" rtlCol="0" anchor="ctr"/>
          <a:lstStyle>
            <a:lvl1pPr algn="r">
              <a:defRPr sz="1100" i="1">
                <a:solidFill>
                  <a:srgbClr val="FFFFFF"/>
                </a:solidFill>
              </a:defRPr>
            </a:lvl1pPr>
          </a:lstStyle>
          <a:p>
            <a:r>
              <a:rPr lang="fr-CA"/>
              <a:t>Page </a:t>
            </a:r>
            <a:fld id="{C2CBE6A3-4AEF-4734-8AB8-E4DE745DFB5E}" type="slidenum">
              <a:rPr lang="fr-CA" smtClean="0"/>
              <a:pPr/>
              <a:t>‹#›</a:t>
            </a:fld>
            <a:endParaRPr lang="fr-CA"/>
          </a:p>
        </p:txBody>
      </p:sp>
      <p:cxnSp>
        <p:nvCxnSpPr>
          <p:cNvPr id="10" name="Straight Connector 9"/>
          <p:cNvCxnSpPr/>
          <p:nvPr/>
        </p:nvCxnSpPr>
        <p:spPr>
          <a:xfrm>
            <a:off x="1188720" y="1036509"/>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2233812"/>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 id="2147483710" r:id="rId7"/>
  </p:sldLayoutIdLst>
  <p:hf hdr="0" dt="0"/>
  <p:txStyles>
    <p:titleStyle>
      <a:lvl1pPr algn="l" defTabSz="914400" rtl="0" eaLnBrk="1" latinLnBrk="0" hangingPunct="1">
        <a:lnSpc>
          <a:spcPct val="85000"/>
        </a:lnSpc>
        <a:spcBef>
          <a:spcPct val="0"/>
        </a:spcBef>
        <a:buNone/>
        <a:defRPr sz="36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hyperlink" Target="https://docs.microsoft.com/fr-fr/dotnet/api/microsoft.aspnetcore.mvc.modelbinding.modelstatedictionary?view=aspnetcore-6.0" TargetMode="External"/><Relationship Id="rId3" Type="http://schemas.openxmlformats.org/officeDocument/2006/relationships/image" Target="../media/image25.svg"/><Relationship Id="rId7" Type="http://schemas.openxmlformats.org/officeDocument/2006/relationships/hyperlink" Target="https://docs.microsoft.com/fr-fr/aspnet/core/mvc/models/validation?view=aspnetcore-6.0#remote-attribute" TargetMode="External"/><Relationship Id="rId2" Type="http://schemas.openxmlformats.org/officeDocument/2006/relationships/image" Target="../media/image24.svg"/><Relationship Id="rId1" Type="http://schemas.openxmlformats.org/officeDocument/2006/relationships/slideLayout" Target="../slideLayouts/slideLayout1.xml"/><Relationship Id="rId6" Type="http://schemas.openxmlformats.org/officeDocument/2006/relationships/hyperlink" Target="https://jqueryvalidation.org/documentation/" TargetMode="External"/><Relationship Id="rId5" Type="http://schemas.openxmlformats.org/officeDocument/2006/relationships/hyperlink" Target="https://www.w3schools.com/tags/att_input_type.asp" TargetMode="Externa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hyperlink" Target="https://docs.microsoft.com/fr-fr/dotnet/api/microsoft.aspnetcore.mvc.modelbinding.modelstatedictionary?view=aspnetcore-6.0" TargetMode="External"/><Relationship Id="rId1" Type="http://schemas.openxmlformats.org/officeDocument/2006/relationships/slideLayout" Target="../slideLayouts/slideLayout1.xml"/><Relationship Id="rId5" Type="http://schemas.openxmlformats.org/officeDocument/2006/relationships/image" Target="../media/image26.svg"/><Relationship Id="rId4" Type="http://schemas.openxmlformats.org/officeDocument/2006/relationships/image" Target="../media/image25.svg"/></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34.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E47A1CE-E74F-4ED4-BD88-F5E5E811F2A3}"/>
              </a:ext>
            </a:extLst>
          </p:cNvPr>
          <p:cNvSpPr>
            <a:spLocks noGrp="1"/>
          </p:cNvSpPr>
          <p:nvPr>
            <p:ph type="title"/>
          </p:nvPr>
        </p:nvSpPr>
        <p:spPr/>
        <p:txBody>
          <a:bodyPr>
            <a:normAutofit/>
          </a:bodyPr>
          <a:lstStyle/>
          <a:p>
            <a:r>
              <a:rPr lang="fr-CA" noProof="0"/>
              <a:t>Cours 2 </a:t>
            </a:r>
          </a:p>
        </p:txBody>
      </p:sp>
      <p:sp>
        <p:nvSpPr>
          <p:cNvPr id="3" name="Sous-titre 2">
            <a:extLst>
              <a:ext uri="{FF2B5EF4-FFF2-40B4-BE49-F238E27FC236}">
                <a16:creationId xmlns:a16="http://schemas.microsoft.com/office/drawing/2014/main" id="{56FD0B83-54B8-4E49-8084-D8400451C42B}"/>
              </a:ext>
            </a:extLst>
          </p:cNvPr>
          <p:cNvSpPr>
            <a:spLocks noGrp="1"/>
          </p:cNvSpPr>
          <p:nvPr>
            <p:ph type="body" idx="1"/>
          </p:nvPr>
        </p:nvSpPr>
        <p:spPr/>
        <p:txBody>
          <a:bodyPr>
            <a:normAutofit/>
          </a:bodyPr>
          <a:lstStyle/>
          <a:p>
            <a:r>
              <a:rPr lang="fr-CA">
                <a:solidFill>
                  <a:schemeClr val="tx1">
                    <a:lumMod val="85000"/>
                    <a:lumOff val="15000"/>
                  </a:schemeClr>
                </a:solidFill>
              </a:rPr>
              <a:t>DATA </a:t>
            </a:r>
            <a:r>
              <a:rPr lang="fr-CA" err="1">
                <a:solidFill>
                  <a:schemeClr val="tx1">
                    <a:lumMod val="85000"/>
                    <a:lumOff val="15000"/>
                  </a:schemeClr>
                </a:solidFill>
              </a:rPr>
              <a:t>VeRS</a:t>
            </a:r>
            <a:r>
              <a:rPr lang="fr-CA">
                <a:solidFill>
                  <a:schemeClr val="tx1">
                    <a:lumMod val="85000"/>
                    <a:lumOff val="15000"/>
                  </a:schemeClr>
                </a:solidFill>
              </a:rPr>
              <a:t> LES VUES, ANNOTATIONS ET Validations</a:t>
            </a:r>
            <a:endParaRPr lang="fr-CA" noProof="0">
              <a:solidFill>
                <a:schemeClr val="tx1">
                  <a:lumMod val="85000"/>
                  <a:lumOff val="15000"/>
                </a:schemeClr>
              </a:solidFill>
            </a:endParaRPr>
          </a:p>
        </p:txBody>
      </p:sp>
      <p:pic>
        <p:nvPicPr>
          <p:cNvPr id="3074" name="Picture 2" descr="Learn ASP.NET Core MVC From Sa - Apps on Google Play">
            <a:extLst>
              <a:ext uri="{FF2B5EF4-FFF2-40B4-BE49-F238E27FC236}">
                <a16:creationId xmlns:a16="http://schemas.microsoft.com/office/drawing/2014/main" id="{E4825854-C8AD-DABB-BB60-9662DDD476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6211" y="238892"/>
            <a:ext cx="2719578" cy="2719578"/>
          </a:xfrm>
          <a:prstGeom prst="rect">
            <a:avLst/>
          </a:prstGeom>
          <a:noFill/>
          <a:extLst>
            <a:ext uri="{909E8E84-426E-40DD-AFC4-6F175D3DCCD1}">
              <a14:hiddenFill xmlns:a14="http://schemas.microsoft.com/office/drawing/2010/main">
                <a:solidFill>
                  <a:srgbClr val="FFFFFF"/>
                </a:solidFill>
              </a14:hiddenFill>
            </a:ext>
          </a:extLst>
        </p:spPr>
      </p:pic>
      <p:sp>
        <p:nvSpPr>
          <p:cNvPr id="4" name="Espace réservé du pied de page 3">
            <a:extLst>
              <a:ext uri="{FF2B5EF4-FFF2-40B4-BE49-F238E27FC236}">
                <a16:creationId xmlns:a16="http://schemas.microsoft.com/office/drawing/2014/main" id="{497B88FE-5702-ED34-D2FA-88168B3034D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9D811361-9731-734B-2C73-E195F7561669}"/>
              </a:ext>
            </a:extLst>
          </p:cNvPr>
          <p:cNvSpPr>
            <a:spLocks noGrp="1"/>
          </p:cNvSpPr>
          <p:nvPr>
            <p:ph type="sldNum" sz="quarter" idx="12"/>
          </p:nvPr>
        </p:nvSpPr>
        <p:spPr/>
        <p:txBody>
          <a:bodyPr/>
          <a:lstStyle/>
          <a:p>
            <a:fld id="{C2CBE6A3-4AEF-4734-8AB8-E4DE745DFB5E}" type="slidenum">
              <a:rPr lang="fr-CA" smtClean="0"/>
              <a:t>1</a:t>
            </a:fld>
            <a:endParaRPr lang="fr-CA"/>
          </a:p>
        </p:txBody>
      </p:sp>
    </p:spTree>
    <p:extLst>
      <p:ext uri="{BB962C8B-B14F-4D97-AF65-F5344CB8AC3E}">
        <p14:creationId xmlns:p14="http://schemas.microsoft.com/office/powerpoint/2010/main" val="3583620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2">
            <a:extLst>
              <a:ext uri="{FF2B5EF4-FFF2-40B4-BE49-F238E27FC236}">
                <a16:creationId xmlns:a16="http://schemas.microsoft.com/office/drawing/2014/main" id="{B95017CD-4398-4A31-BAF2-D2A5CB579E19}"/>
              </a:ext>
            </a:extLst>
          </p:cNvPr>
          <p:cNvSpPr>
            <a:spLocks noGrp="1"/>
          </p:cNvSpPr>
          <p:nvPr>
            <p:ph type="title"/>
          </p:nvPr>
        </p:nvSpPr>
        <p:spPr/>
        <p:txBody>
          <a:bodyPr/>
          <a:lstStyle/>
          <a:p>
            <a:r>
              <a:rPr lang="fr-CA" noProof="0"/>
              <a:t>Contenu du cours</a:t>
            </a:r>
          </a:p>
        </p:txBody>
      </p:sp>
      <p:graphicFrame>
        <p:nvGraphicFramePr>
          <p:cNvPr id="14" name="Espace réservé du contenu 1">
            <a:extLst>
              <a:ext uri="{FF2B5EF4-FFF2-40B4-BE49-F238E27FC236}">
                <a16:creationId xmlns:a16="http://schemas.microsoft.com/office/drawing/2014/main" id="{2BC7308D-9D17-65AF-F12E-E768E85B828B}"/>
              </a:ext>
            </a:extLst>
          </p:cNvPr>
          <p:cNvGraphicFramePr>
            <a:graphicFrameLocks noGrp="1"/>
          </p:cNvGraphicFramePr>
          <p:nvPr>
            <p:ph idx="1"/>
            <p:extLst>
              <p:ext uri="{D42A27DB-BD31-4B8C-83A1-F6EECF244321}">
                <p14:modId xmlns:p14="http://schemas.microsoft.com/office/powerpoint/2010/main" val="3007412757"/>
              </p:ext>
            </p:extLst>
          </p:nvPr>
        </p:nvGraphicFramePr>
        <p:xfrm>
          <a:off x="1097280" y="1179576"/>
          <a:ext cx="10058400" cy="46895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Rectangle 3">
            <a:hlinkClick r:id="" action="ppaction://noaction"/>
            <a:extLst>
              <a:ext uri="{FF2B5EF4-FFF2-40B4-BE49-F238E27FC236}">
                <a16:creationId xmlns:a16="http://schemas.microsoft.com/office/drawing/2014/main" id="{A2DD1C0A-7725-47E2-A9D7-DE9739A51D12}"/>
              </a:ext>
            </a:extLst>
          </p:cNvPr>
          <p:cNvSpPr/>
          <p:nvPr/>
        </p:nvSpPr>
        <p:spPr>
          <a:xfrm>
            <a:off x="573865" y="2633092"/>
            <a:ext cx="4849473" cy="5263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Rectangle 8">
            <a:hlinkClick r:id="" action="ppaction://noaction"/>
            <a:extLst>
              <a:ext uri="{FF2B5EF4-FFF2-40B4-BE49-F238E27FC236}">
                <a16:creationId xmlns:a16="http://schemas.microsoft.com/office/drawing/2014/main" id="{81541332-AB2F-4B3A-B780-780FDF7CB958}"/>
              </a:ext>
            </a:extLst>
          </p:cNvPr>
          <p:cNvSpPr/>
          <p:nvPr/>
        </p:nvSpPr>
        <p:spPr>
          <a:xfrm>
            <a:off x="573865" y="2188254"/>
            <a:ext cx="5644055"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 name="Rectangle 9">
            <a:hlinkClick r:id="" action="ppaction://noaction"/>
            <a:extLst>
              <a:ext uri="{FF2B5EF4-FFF2-40B4-BE49-F238E27FC236}">
                <a16:creationId xmlns:a16="http://schemas.microsoft.com/office/drawing/2014/main" id="{7566898C-EF24-4C1C-A1FA-191E3366D7FE}"/>
              </a:ext>
            </a:extLst>
          </p:cNvPr>
          <p:cNvSpPr/>
          <p:nvPr/>
        </p:nvSpPr>
        <p:spPr>
          <a:xfrm>
            <a:off x="807861" y="2223865"/>
            <a:ext cx="5271989" cy="44483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a:hlinkClick r:id="" action="ppaction://noaction"/>
            <a:extLst>
              <a:ext uri="{FF2B5EF4-FFF2-40B4-BE49-F238E27FC236}">
                <a16:creationId xmlns:a16="http://schemas.microsoft.com/office/drawing/2014/main" id="{30974C0E-1310-403C-88B6-FE058FFDF08A}"/>
              </a:ext>
            </a:extLst>
          </p:cNvPr>
          <p:cNvSpPr/>
          <p:nvPr/>
        </p:nvSpPr>
        <p:spPr>
          <a:xfrm>
            <a:off x="520783" y="3228778"/>
            <a:ext cx="3420596" cy="3972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 name="Espace réservé du pied de page 4">
            <a:extLst>
              <a:ext uri="{FF2B5EF4-FFF2-40B4-BE49-F238E27FC236}">
                <a16:creationId xmlns:a16="http://schemas.microsoft.com/office/drawing/2014/main" id="{787B3BEA-DF24-ADB0-67AC-0FEB9494EDBD}"/>
              </a:ext>
            </a:extLst>
          </p:cNvPr>
          <p:cNvSpPr>
            <a:spLocks noGrp="1"/>
          </p:cNvSpPr>
          <p:nvPr>
            <p:ph type="ftr" sz="quarter" idx="11"/>
          </p:nvPr>
        </p:nvSpPr>
        <p:spPr/>
        <p:txBody>
          <a:bodyPr/>
          <a:lstStyle/>
          <a:p>
            <a:r>
              <a:rPr lang="fr-CA"/>
              <a:t>PROGRAMMATION WEB TRANSACTIONNELLE</a:t>
            </a:r>
          </a:p>
        </p:txBody>
      </p:sp>
      <p:sp>
        <p:nvSpPr>
          <p:cNvPr id="6" name="Espace réservé du numéro de diapositive 5">
            <a:extLst>
              <a:ext uri="{FF2B5EF4-FFF2-40B4-BE49-F238E27FC236}">
                <a16:creationId xmlns:a16="http://schemas.microsoft.com/office/drawing/2014/main" id="{7F68454D-969B-1152-0A29-81656504F1A2}"/>
              </a:ext>
            </a:extLst>
          </p:cNvPr>
          <p:cNvSpPr>
            <a:spLocks noGrp="1"/>
          </p:cNvSpPr>
          <p:nvPr>
            <p:ph type="sldNum" sz="quarter" idx="12"/>
          </p:nvPr>
        </p:nvSpPr>
        <p:spPr/>
        <p:txBody>
          <a:bodyPr/>
          <a:lstStyle/>
          <a:p>
            <a:fld id="{C2CBE6A3-4AEF-4734-8AB8-E4DE745DFB5E}" type="slidenum">
              <a:rPr lang="fr-CA" smtClean="0"/>
              <a:t>2</a:t>
            </a:fld>
            <a:endParaRPr lang="fr-CA"/>
          </a:p>
        </p:txBody>
      </p:sp>
    </p:spTree>
    <p:extLst>
      <p:ext uri="{BB962C8B-B14F-4D97-AF65-F5344CB8AC3E}">
        <p14:creationId xmlns:p14="http://schemas.microsoft.com/office/powerpoint/2010/main" val="37310514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B088496-7DFC-A06D-0191-1CB2E84AC728}"/>
              </a:ext>
            </a:extLst>
          </p:cNvPr>
          <p:cNvSpPr>
            <a:spLocks noGrp="1"/>
          </p:cNvSpPr>
          <p:nvPr>
            <p:ph type="title"/>
          </p:nvPr>
        </p:nvSpPr>
        <p:spPr/>
        <p:txBody>
          <a:bodyPr/>
          <a:lstStyle/>
          <a:p>
            <a:r>
              <a:rPr lang="en-CA"/>
              <a:t>Patron MVC</a:t>
            </a:r>
            <a:endParaRPr lang="fr-CA"/>
          </a:p>
        </p:txBody>
      </p:sp>
      <p:sp>
        <p:nvSpPr>
          <p:cNvPr id="4" name="Espace réservé du pied de page 3">
            <a:extLst>
              <a:ext uri="{FF2B5EF4-FFF2-40B4-BE49-F238E27FC236}">
                <a16:creationId xmlns:a16="http://schemas.microsoft.com/office/drawing/2014/main" id="{55F3B61B-923D-D742-2F35-03A47D82D5C2}"/>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8A0F9191-728C-E5CE-1CA6-F6BC392DD1C8}"/>
              </a:ext>
            </a:extLst>
          </p:cNvPr>
          <p:cNvSpPr>
            <a:spLocks noGrp="1"/>
          </p:cNvSpPr>
          <p:nvPr>
            <p:ph type="sldNum" sz="quarter" idx="12"/>
          </p:nvPr>
        </p:nvSpPr>
        <p:spPr/>
        <p:txBody>
          <a:bodyPr/>
          <a:lstStyle/>
          <a:p>
            <a:r>
              <a:rPr lang="fr-CA"/>
              <a:t>Page </a:t>
            </a:r>
            <a:fld id="{C2CBE6A3-4AEF-4734-8AB8-E4DE745DFB5E}" type="slidenum">
              <a:rPr lang="fr-CA" smtClean="0"/>
              <a:pPr/>
              <a:t>3</a:t>
            </a:fld>
            <a:endParaRPr lang="fr-CA"/>
          </a:p>
        </p:txBody>
      </p:sp>
      <p:graphicFrame>
        <p:nvGraphicFramePr>
          <p:cNvPr id="10" name="Diagramme 9">
            <a:extLst>
              <a:ext uri="{FF2B5EF4-FFF2-40B4-BE49-F238E27FC236}">
                <a16:creationId xmlns:a16="http://schemas.microsoft.com/office/drawing/2014/main" id="{8B54B5B9-75B3-7B67-AF56-6B70BC4F668C}"/>
              </a:ext>
            </a:extLst>
          </p:cNvPr>
          <p:cNvGraphicFramePr/>
          <p:nvPr>
            <p:extLst>
              <p:ext uri="{D42A27DB-BD31-4B8C-83A1-F6EECF244321}">
                <p14:modId xmlns:p14="http://schemas.microsoft.com/office/powerpoint/2010/main" val="2168457409"/>
              </p:ext>
            </p:extLst>
          </p:nvPr>
        </p:nvGraphicFramePr>
        <p:xfrm>
          <a:off x="1760220" y="1242060"/>
          <a:ext cx="7772400" cy="4724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1" name="ZoneTexte 10">
            <a:extLst>
              <a:ext uri="{FF2B5EF4-FFF2-40B4-BE49-F238E27FC236}">
                <a16:creationId xmlns:a16="http://schemas.microsoft.com/office/drawing/2014/main" id="{FB28C700-EEBF-DC0B-6930-F830CC7D5388}"/>
              </a:ext>
            </a:extLst>
          </p:cNvPr>
          <p:cNvSpPr txBox="1"/>
          <p:nvPr/>
        </p:nvSpPr>
        <p:spPr>
          <a:xfrm>
            <a:off x="6941820" y="1927860"/>
            <a:ext cx="1371600" cy="369332"/>
          </a:xfrm>
          <a:prstGeom prst="rect">
            <a:avLst/>
          </a:prstGeom>
          <a:noFill/>
        </p:spPr>
        <p:txBody>
          <a:bodyPr wrap="square" rtlCol="0">
            <a:spAutoFit/>
          </a:bodyPr>
          <a:lstStyle/>
          <a:p>
            <a:r>
              <a:rPr lang="fr-CA" b="1">
                <a:solidFill>
                  <a:schemeClr val="accent2"/>
                </a:solidFill>
              </a:rPr>
              <a:t>Déclenche</a:t>
            </a:r>
            <a:endParaRPr lang="en-CA" b="1">
              <a:solidFill>
                <a:schemeClr val="accent2"/>
              </a:solidFill>
            </a:endParaRPr>
          </a:p>
        </p:txBody>
      </p:sp>
      <p:sp>
        <p:nvSpPr>
          <p:cNvPr id="12" name="ZoneTexte 11">
            <a:extLst>
              <a:ext uri="{FF2B5EF4-FFF2-40B4-BE49-F238E27FC236}">
                <a16:creationId xmlns:a16="http://schemas.microsoft.com/office/drawing/2014/main" id="{A9EE8F88-7A95-051A-A8AA-2820390BC3A0}"/>
              </a:ext>
            </a:extLst>
          </p:cNvPr>
          <p:cNvSpPr txBox="1"/>
          <p:nvPr/>
        </p:nvSpPr>
        <p:spPr>
          <a:xfrm>
            <a:off x="7094220" y="4682728"/>
            <a:ext cx="2743200" cy="369332"/>
          </a:xfrm>
          <a:prstGeom prst="rect">
            <a:avLst/>
          </a:prstGeom>
          <a:noFill/>
        </p:spPr>
        <p:txBody>
          <a:bodyPr wrap="square" rtlCol="0">
            <a:spAutoFit/>
          </a:bodyPr>
          <a:lstStyle/>
          <a:p>
            <a:r>
              <a:rPr lang="fr-CA" b="1">
                <a:solidFill>
                  <a:schemeClr val="accent3"/>
                </a:solidFill>
              </a:rPr>
              <a:t>Créé/Manipule</a:t>
            </a:r>
            <a:endParaRPr lang="en-CA" b="1">
              <a:solidFill>
                <a:schemeClr val="accent3"/>
              </a:solidFill>
            </a:endParaRPr>
          </a:p>
        </p:txBody>
      </p:sp>
      <p:sp>
        <p:nvSpPr>
          <p:cNvPr id="13" name="ZoneTexte 12">
            <a:extLst>
              <a:ext uri="{FF2B5EF4-FFF2-40B4-BE49-F238E27FC236}">
                <a16:creationId xmlns:a16="http://schemas.microsoft.com/office/drawing/2014/main" id="{9227AC86-6437-D1A4-650B-65602F95AD27}"/>
              </a:ext>
            </a:extLst>
          </p:cNvPr>
          <p:cNvSpPr txBox="1"/>
          <p:nvPr/>
        </p:nvSpPr>
        <p:spPr>
          <a:xfrm>
            <a:off x="2895600" y="4683252"/>
            <a:ext cx="1371600" cy="369332"/>
          </a:xfrm>
          <a:prstGeom prst="rect">
            <a:avLst/>
          </a:prstGeom>
          <a:noFill/>
        </p:spPr>
        <p:txBody>
          <a:bodyPr wrap="square" lIns="91440" tIns="45720" rIns="91440" bIns="45720" rtlCol="0" anchor="t">
            <a:spAutoFit/>
          </a:bodyPr>
          <a:lstStyle/>
          <a:p>
            <a:pPr algn="ctr"/>
            <a:r>
              <a:rPr lang="en-CA" b="1">
                <a:solidFill>
                  <a:schemeClr val="accent5">
                    <a:lumMod val="75000"/>
                  </a:schemeClr>
                </a:solidFill>
              </a:rPr>
              <a:t>Envoyé à</a:t>
            </a:r>
            <a:endParaRPr lang="fr-CA" b="1">
              <a:solidFill>
                <a:schemeClr val="accent5">
                  <a:lumMod val="75000"/>
                </a:schemeClr>
              </a:solidFill>
            </a:endParaRPr>
          </a:p>
        </p:txBody>
      </p:sp>
      <p:sp>
        <p:nvSpPr>
          <p:cNvPr id="14" name="ZoneTexte 13">
            <a:extLst>
              <a:ext uri="{FF2B5EF4-FFF2-40B4-BE49-F238E27FC236}">
                <a16:creationId xmlns:a16="http://schemas.microsoft.com/office/drawing/2014/main" id="{C2E0F51B-8051-CAF3-2A94-6B8FD3936967}"/>
              </a:ext>
            </a:extLst>
          </p:cNvPr>
          <p:cNvSpPr txBox="1"/>
          <p:nvPr/>
        </p:nvSpPr>
        <p:spPr>
          <a:xfrm>
            <a:off x="2979420" y="2112526"/>
            <a:ext cx="1371600" cy="369332"/>
          </a:xfrm>
          <a:prstGeom prst="rect">
            <a:avLst/>
          </a:prstGeom>
          <a:noFill/>
        </p:spPr>
        <p:txBody>
          <a:bodyPr wrap="square" rtlCol="0">
            <a:spAutoFit/>
          </a:bodyPr>
          <a:lstStyle/>
          <a:p>
            <a:r>
              <a:rPr lang="fr-CA" b="1">
                <a:solidFill>
                  <a:schemeClr val="accent6"/>
                </a:solidFill>
              </a:rPr>
              <a:t>Affiche à</a:t>
            </a:r>
            <a:endParaRPr lang="en-CA" b="1">
              <a:solidFill>
                <a:schemeClr val="accent6"/>
              </a:solidFill>
            </a:endParaRPr>
          </a:p>
        </p:txBody>
      </p:sp>
    </p:spTree>
    <p:extLst>
      <p:ext uri="{BB962C8B-B14F-4D97-AF65-F5344CB8AC3E}">
        <p14:creationId xmlns:p14="http://schemas.microsoft.com/office/powerpoint/2010/main" val="28165350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a:t>Communication Contrôleur –&gt; Vue</a:t>
            </a:r>
          </a:p>
        </p:txBody>
      </p:sp>
      <p:sp>
        <p:nvSpPr>
          <p:cNvPr id="7" name="Espace réservé du contenu 6">
            <a:extLst>
              <a:ext uri="{FF2B5EF4-FFF2-40B4-BE49-F238E27FC236}">
                <a16:creationId xmlns:a16="http://schemas.microsoft.com/office/drawing/2014/main" id="{307C0810-351A-0508-0CF6-173E197A1ACC}"/>
              </a:ext>
            </a:extLst>
          </p:cNvPr>
          <p:cNvSpPr>
            <a:spLocks noGrp="1"/>
          </p:cNvSpPr>
          <p:nvPr>
            <p:ph idx="1"/>
          </p:nvPr>
        </p:nvSpPr>
        <p:spPr/>
        <p:txBody>
          <a:bodyPr/>
          <a:lstStyle/>
          <a:p>
            <a:r>
              <a:rPr lang="fr-CA"/>
              <a:t>Il existe 4 techniques pour communiquer des données d’un contrôleur vers une vue</a:t>
            </a:r>
          </a:p>
          <a:p>
            <a:pPr marL="342900" indent="-342900">
              <a:buFont typeface="Wingdings" panose="05000000000000000000" pitchFamily="2" charset="2"/>
              <a:buChar char="q"/>
            </a:pPr>
            <a:r>
              <a:rPr lang="fr-CA"/>
              <a:t>ViewData</a:t>
            </a:r>
          </a:p>
          <a:p>
            <a:pPr marL="342900" indent="-342900">
              <a:buFont typeface="Wingdings" panose="05000000000000000000" pitchFamily="2" charset="2"/>
              <a:buChar char="q"/>
            </a:pPr>
            <a:r>
              <a:rPr lang="fr-CA" err="1"/>
              <a:t>ViewBag</a:t>
            </a:r>
            <a:endParaRPr lang="fr-CA"/>
          </a:p>
          <a:p>
            <a:pPr marL="342900" indent="-342900">
              <a:buFont typeface="Wingdings" panose="05000000000000000000" pitchFamily="2" charset="2"/>
              <a:buChar char="q"/>
            </a:pPr>
            <a:r>
              <a:rPr lang="fr-CA" err="1"/>
              <a:t>TempData</a:t>
            </a:r>
            <a:endParaRPr lang="fr-CA"/>
          </a:p>
          <a:p>
            <a:pPr marL="342900" indent="-342900">
              <a:buFont typeface="Wingdings" panose="05000000000000000000" pitchFamily="2" charset="2"/>
              <a:buChar char="q"/>
            </a:pPr>
            <a:r>
              <a:rPr lang="fr-CA"/>
              <a:t>Modèle</a:t>
            </a:r>
          </a:p>
          <a:p>
            <a:r>
              <a:rPr lang="fr-CA"/>
              <a:t>Ces techniques peuvent être utilisées en même temps</a:t>
            </a:r>
          </a:p>
        </p:txBody>
      </p:sp>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4</a:t>
            </a:fld>
            <a:endParaRPr lang="fr-CA"/>
          </a:p>
        </p:txBody>
      </p:sp>
    </p:spTree>
    <p:extLst>
      <p:ext uri="{BB962C8B-B14F-4D97-AF65-F5344CB8AC3E}">
        <p14:creationId xmlns:p14="http://schemas.microsoft.com/office/powerpoint/2010/main" val="2018835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a:t>ViewData</a:t>
            </a:r>
          </a:p>
        </p:txBody>
      </p:sp>
      <p:sp>
        <p:nvSpPr>
          <p:cNvPr id="7" name="Espace réservé du contenu 6">
            <a:extLst>
              <a:ext uri="{FF2B5EF4-FFF2-40B4-BE49-F238E27FC236}">
                <a16:creationId xmlns:a16="http://schemas.microsoft.com/office/drawing/2014/main" id="{307C0810-351A-0508-0CF6-173E197A1ACC}"/>
              </a:ext>
            </a:extLst>
          </p:cNvPr>
          <p:cNvSpPr>
            <a:spLocks noGrp="1"/>
          </p:cNvSpPr>
          <p:nvPr>
            <p:ph idx="1"/>
          </p:nvPr>
        </p:nvSpPr>
        <p:spPr/>
        <p:txBody>
          <a:bodyPr/>
          <a:lstStyle/>
          <a:p>
            <a:r>
              <a:rPr lang="fr-CA"/>
              <a:t>C’est la façon originale de communiquer de l’information.</a:t>
            </a:r>
          </a:p>
          <a:p>
            <a:r>
              <a:rPr lang="fr-CA"/>
              <a:t>Simplement un dictionnaire que l’on remplit avec des données dans le contrôleur.</a:t>
            </a:r>
          </a:p>
          <a:p>
            <a:r>
              <a:rPr lang="fr-CA" b="1"/>
              <a:t>À éviter </a:t>
            </a:r>
            <a:r>
              <a:rPr lang="fr-CA"/>
              <a:t>sauf dans les cas très simples où l’on veut simplement communiquer des strings, car sinon il faut faire des « </a:t>
            </a:r>
            <a:r>
              <a:rPr lang="fr-CA" err="1"/>
              <a:t>casts</a:t>
            </a:r>
            <a:r>
              <a:rPr lang="fr-CA"/>
              <a:t> » pour indiquer le type du contenu.</a:t>
            </a:r>
          </a:p>
          <a:p>
            <a:endParaRPr lang="fr-CA">
              <a:highlight>
                <a:srgbClr val="FFFF00"/>
              </a:highlight>
            </a:endParaRPr>
          </a:p>
          <a:p>
            <a:endParaRPr lang="fr-CA"/>
          </a:p>
        </p:txBody>
      </p:sp>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5</a:t>
            </a:fld>
            <a:endParaRPr lang="fr-CA"/>
          </a:p>
        </p:txBody>
      </p:sp>
      <p:pic>
        <p:nvPicPr>
          <p:cNvPr id="3" name="Image 2">
            <a:extLst>
              <a:ext uri="{FF2B5EF4-FFF2-40B4-BE49-F238E27FC236}">
                <a16:creationId xmlns:a16="http://schemas.microsoft.com/office/drawing/2014/main" id="{85974C19-A9E7-F945-759D-C1B09B30A05E}"/>
              </a:ext>
            </a:extLst>
          </p:cNvPr>
          <p:cNvPicPr>
            <a:picLocks noChangeAspect="1"/>
          </p:cNvPicPr>
          <p:nvPr/>
        </p:nvPicPr>
        <p:blipFill>
          <a:blip r:embed="rId2"/>
          <a:stretch>
            <a:fillRect/>
          </a:stretch>
        </p:blipFill>
        <p:spPr>
          <a:xfrm>
            <a:off x="1097280" y="5277714"/>
            <a:ext cx="5725324" cy="685896"/>
          </a:xfrm>
          <a:prstGeom prst="rect">
            <a:avLst/>
          </a:prstGeom>
        </p:spPr>
        <p:style>
          <a:lnRef idx="2">
            <a:schemeClr val="dk1"/>
          </a:lnRef>
          <a:fillRef idx="1">
            <a:schemeClr val="lt1"/>
          </a:fillRef>
          <a:effectRef idx="0">
            <a:schemeClr val="dk1"/>
          </a:effectRef>
          <a:fontRef idx="minor">
            <a:schemeClr val="dk1"/>
          </a:fontRef>
        </p:style>
      </p:pic>
      <p:pic>
        <p:nvPicPr>
          <p:cNvPr id="9" name="Image 8">
            <a:extLst>
              <a:ext uri="{FF2B5EF4-FFF2-40B4-BE49-F238E27FC236}">
                <a16:creationId xmlns:a16="http://schemas.microsoft.com/office/drawing/2014/main" id="{79E92EF6-4852-8E2C-DC63-E096C5354AFD}"/>
              </a:ext>
            </a:extLst>
          </p:cNvPr>
          <p:cNvPicPr>
            <a:picLocks noChangeAspect="1"/>
          </p:cNvPicPr>
          <p:nvPr/>
        </p:nvPicPr>
        <p:blipFill>
          <a:blip r:embed="rId3"/>
          <a:stretch>
            <a:fillRect/>
          </a:stretch>
        </p:blipFill>
        <p:spPr>
          <a:xfrm>
            <a:off x="1097280" y="2917493"/>
            <a:ext cx="4572638" cy="1895740"/>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321AF64B-FFB2-08FE-DE31-079DC469F4AC}"/>
              </a:ext>
            </a:extLst>
          </p:cNvPr>
          <p:cNvPicPr>
            <a:picLocks noChangeAspect="1"/>
          </p:cNvPicPr>
          <p:nvPr/>
        </p:nvPicPr>
        <p:blipFill>
          <a:blip r:embed="rId4"/>
          <a:stretch>
            <a:fillRect/>
          </a:stretch>
        </p:blipFill>
        <p:spPr>
          <a:xfrm>
            <a:off x="8006970" y="5187214"/>
            <a:ext cx="2476846" cy="866896"/>
          </a:xfrm>
          <a:prstGeom prst="rect">
            <a:avLst/>
          </a:prstGeom>
        </p:spPr>
        <p:style>
          <a:lnRef idx="2">
            <a:schemeClr val="accent1"/>
          </a:lnRef>
          <a:fillRef idx="1">
            <a:schemeClr val="lt1"/>
          </a:fillRef>
          <a:effectRef idx="0">
            <a:schemeClr val="accent1"/>
          </a:effectRef>
          <a:fontRef idx="minor">
            <a:schemeClr val="dk1"/>
          </a:fontRef>
        </p:style>
      </p:pic>
      <p:sp>
        <p:nvSpPr>
          <p:cNvPr id="12" name="Flèche : droite 11">
            <a:extLst>
              <a:ext uri="{FF2B5EF4-FFF2-40B4-BE49-F238E27FC236}">
                <a16:creationId xmlns:a16="http://schemas.microsoft.com/office/drawing/2014/main" id="{C2D23DBD-EAE3-75C3-A0C8-D1CE4082DC97}"/>
              </a:ext>
            </a:extLst>
          </p:cNvPr>
          <p:cNvSpPr/>
          <p:nvPr/>
        </p:nvSpPr>
        <p:spPr>
          <a:xfrm>
            <a:off x="7083861" y="5357050"/>
            <a:ext cx="661851" cy="5120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8514677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err="1"/>
              <a:t>TempData</a:t>
            </a:r>
            <a:endParaRPr lang="fr-CA"/>
          </a:p>
        </p:txBody>
      </p:sp>
      <p:sp>
        <p:nvSpPr>
          <p:cNvPr id="7" name="Espace réservé du contenu 6">
            <a:extLst>
              <a:ext uri="{FF2B5EF4-FFF2-40B4-BE49-F238E27FC236}">
                <a16:creationId xmlns:a16="http://schemas.microsoft.com/office/drawing/2014/main" id="{307C0810-351A-0508-0CF6-173E197A1ACC}"/>
              </a:ext>
            </a:extLst>
          </p:cNvPr>
          <p:cNvSpPr>
            <a:spLocks noGrp="1"/>
          </p:cNvSpPr>
          <p:nvPr>
            <p:ph idx="1"/>
          </p:nvPr>
        </p:nvSpPr>
        <p:spPr/>
        <p:txBody>
          <a:bodyPr vert="horz" lIns="0" tIns="45720" rIns="0" bIns="45720" rtlCol="0" anchor="t">
            <a:normAutofit/>
          </a:bodyPr>
          <a:lstStyle/>
          <a:p>
            <a:r>
              <a:rPr lang="fr-CA"/>
              <a:t>C’est une variation de </a:t>
            </a:r>
            <a:r>
              <a:rPr lang="fr-CA" err="1"/>
              <a:t>ViewData</a:t>
            </a:r>
            <a:r>
              <a:rPr lang="fr-CA"/>
              <a:t> avec une durée de vie différente.</a:t>
            </a:r>
          </a:p>
          <a:p>
            <a:r>
              <a:rPr lang="fr-CA"/>
              <a:t>La donnée est conservée tant qu'elle n'est pas lue. On peut la lire lors d'une prochaine requête ou au travers d’une redirection.</a:t>
            </a:r>
          </a:p>
          <a:p>
            <a:r>
              <a:rPr lang="fr-CA"/>
              <a:t>Dans ce cours, c’est surtout pratique pour afficher des messages lors d’un évènement.</a:t>
            </a:r>
            <a:endParaRPr lang="fr-CA">
              <a:ea typeface="Calibri"/>
              <a:cs typeface="Calibri"/>
            </a:endParaRPr>
          </a:p>
        </p:txBody>
      </p:sp>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6</a:t>
            </a:fld>
            <a:endParaRPr lang="fr-CA"/>
          </a:p>
        </p:txBody>
      </p:sp>
      <p:pic>
        <p:nvPicPr>
          <p:cNvPr id="9" name="Image 8">
            <a:extLst>
              <a:ext uri="{FF2B5EF4-FFF2-40B4-BE49-F238E27FC236}">
                <a16:creationId xmlns:a16="http://schemas.microsoft.com/office/drawing/2014/main" id="{1D1FF413-F76A-DB8C-B58C-9B3E50309BA2}"/>
              </a:ext>
            </a:extLst>
          </p:cNvPr>
          <p:cNvPicPr>
            <a:picLocks noChangeAspect="1"/>
          </p:cNvPicPr>
          <p:nvPr/>
        </p:nvPicPr>
        <p:blipFill rotWithShape="1">
          <a:blip r:embed="rId2"/>
          <a:srcRect t="8684" r="2779"/>
          <a:stretch/>
        </p:blipFill>
        <p:spPr>
          <a:xfrm>
            <a:off x="1208930" y="3359962"/>
            <a:ext cx="2797013" cy="722029"/>
          </a:xfrm>
          <a:prstGeom prst="rect">
            <a:avLst/>
          </a:prstGeom>
          <a:ln/>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36C65D8E-3F4F-BE7A-1C99-38999163ECA4}"/>
              </a:ext>
            </a:extLst>
          </p:cNvPr>
          <p:cNvPicPr>
            <a:picLocks noChangeAspect="1"/>
          </p:cNvPicPr>
          <p:nvPr/>
        </p:nvPicPr>
        <p:blipFill rotWithShape="1">
          <a:blip r:embed="rId3"/>
          <a:srcRect l="1" r="2777"/>
          <a:stretch/>
        </p:blipFill>
        <p:spPr>
          <a:xfrm>
            <a:off x="1208930" y="4423015"/>
            <a:ext cx="1630064" cy="552527"/>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3512300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err="1"/>
              <a:t>ViewBag</a:t>
            </a:r>
            <a:r>
              <a:rPr lang="fr-CA"/>
              <a:t> </a:t>
            </a:r>
          </a:p>
        </p:txBody>
      </p:sp>
      <p:sp>
        <p:nvSpPr>
          <p:cNvPr id="7" name="Espace réservé du contenu 6">
            <a:extLst>
              <a:ext uri="{FF2B5EF4-FFF2-40B4-BE49-F238E27FC236}">
                <a16:creationId xmlns:a16="http://schemas.microsoft.com/office/drawing/2014/main" id="{307C0810-351A-0508-0CF6-173E197A1ACC}"/>
              </a:ext>
            </a:extLst>
          </p:cNvPr>
          <p:cNvSpPr>
            <a:spLocks noGrp="1"/>
          </p:cNvSpPr>
          <p:nvPr>
            <p:ph idx="1"/>
          </p:nvPr>
        </p:nvSpPr>
        <p:spPr/>
        <p:txBody>
          <a:bodyPr/>
          <a:lstStyle/>
          <a:p>
            <a:r>
              <a:rPr lang="fr-CA"/>
              <a:t>C’est une amélioration de ViewData qui permet d’éviter d’avoir à faire des « </a:t>
            </a:r>
            <a:r>
              <a:rPr lang="fr-CA" err="1"/>
              <a:t>casts</a:t>
            </a:r>
            <a:r>
              <a:rPr lang="fr-CA"/>
              <a:t> » lorsque l’on accède aux objets dans la vue.</a:t>
            </a:r>
          </a:p>
        </p:txBody>
      </p:sp>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7</a:t>
            </a:fld>
            <a:endParaRPr lang="fr-CA"/>
          </a:p>
        </p:txBody>
      </p:sp>
      <p:pic>
        <p:nvPicPr>
          <p:cNvPr id="11" name="Image 10">
            <a:extLst>
              <a:ext uri="{FF2B5EF4-FFF2-40B4-BE49-F238E27FC236}">
                <a16:creationId xmlns:a16="http://schemas.microsoft.com/office/drawing/2014/main" id="{71F4F57C-961B-3AD9-22E8-87D93D26FF69}"/>
              </a:ext>
            </a:extLst>
          </p:cNvPr>
          <p:cNvPicPr>
            <a:picLocks noChangeAspect="1"/>
          </p:cNvPicPr>
          <p:nvPr/>
        </p:nvPicPr>
        <p:blipFill>
          <a:blip r:embed="rId2"/>
          <a:stretch>
            <a:fillRect/>
          </a:stretch>
        </p:blipFill>
        <p:spPr>
          <a:xfrm>
            <a:off x="7329888" y="4436416"/>
            <a:ext cx="2476846" cy="866896"/>
          </a:xfrm>
          <a:prstGeom prst="rect">
            <a:avLst/>
          </a:prstGeom>
        </p:spPr>
        <p:style>
          <a:lnRef idx="2">
            <a:schemeClr val="accent1"/>
          </a:lnRef>
          <a:fillRef idx="1">
            <a:schemeClr val="lt1"/>
          </a:fillRef>
          <a:effectRef idx="0">
            <a:schemeClr val="accent1"/>
          </a:effectRef>
          <a:fontRef idx="minor">
            <a:schemeClr val="dk1"/>
          </a:fontRef>
        </p:style>
      </p:pic>
      <p:sp>
        <p:nvSpPr>
          <p:cNvPr id="12" name="Flèche : droite 11">
            <a:extLst>
              <a:ext uri="{FF2B5EF4-FFF2-40B4-BE49-F238E27FC236}">
                <a16:creationId xmlns:a16="http://schemas.microsoft.com/office/drawing/2014/main" id="{33EE677C-1E4C-D27C-A8FE-629C1419CFF0}"/>
              </a:ext>
            </a:extLst>
          </p:cNvPr>
          <p:cNvSpPr/>
          <p:nvPr/>
        </p:nvSpPr>
        <p:spPr>
          <a:xfrm>
            <a:off x="6068951" y="4613842"/>
            <a:ext cx="661851" cy="51204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16" name="Image 15">
            <a:extLst>
              <a:ext uri="{FF2B5EF4-FFF2-40B4-BE49-F238E27FC236}">
                <a16:creationId xmlns:a16="http://schemas.microsoft.com/office/drawing/2014/main" id="{31F02027-8C84-D4AA-DD26-1583D01DDEC7}"/>
              </a:ext>
            </a:extLst>
          </p:cNvPr>
          <p:cNvPicPr>
            <a:picLocks noChangeAspect="1"/>
          </p:cNvPicPr>
          <p:nvPr/>
        </p:nvPicPr>
        <p:blipFill>
          <a:blip r:embed="rId3"/>
          <a:stretch>
            <a:fillRect/>
          </a:stretch>
        </p:blipFill>
        <p:spPr>
          <a:xfrm>
            <a:off x="1097280" y="2355950"/>
            <a:ext cx="3324689" cy="1514686"/>
          </a:xfrm>
          <a:prstGeom prst="rect">
            <a:avLst/>
          </a:prstGeom>
        </p:spPr>
        <p:style>
          <a:lnRef idx="2">
            <a:schemeClr val="dk1"/>
          </a:lnRef>
          <a:fillRef idx="1">
            <a:schemeClr val="lt1"/>
          </a:fillRef>
          <a:effectRef idx="0">
            <a:schemeClr val="dk1"/>
          </a:effectRef>
          <a:fontRef idx="minor">
            <a:schemeClr val="dk1"/>
          </a:fontRef>
        </p:style>
      </p:pic>
      <p:pic>
        <p:nvPicPr>
          <p:cNvPr id="8" name="Image 7">
            <a:extLst>
              <a:ext uri="{FF2B5EF4-FFF2-40B4-BE49-F238E27FC236}">
                <a16:creationId xmlns:a16="http://schemas.microsoft.com/office/drawing/2014/main" id="{E501501C-A6F4-EC95-D88D-EF89194BD766}"/>
              </a:ext>
            </a:extLst>
          </p:cNvPr>
          <p:cNvPicPr>
            <a:picLocks noChangeAspect="1"/>
          </p:cNvPicPr>
          <p:nvPr/>
        </p:nvPicPr>
        <p:blipFill>
          <a:blip r:embed="rId4"/>
          <a:stretch>
            <a:fillRect/>
          </a:stretch>
        </p:blipFill>
        <p:spPr>
          <a:xfrm>
            <a:off x="1097280" y="4398311"/>
            <a:ext cx="4372585" cy="943107"/>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34972840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err="1"/>
              <a:t>ViewBag</a:t>
            </a:r>
            <a:r>
              <a:rPr lang="fr-CA"/>
              <a:t> pour un menu de sélection </a:t>
            </a:r>
          </a:p>
        </p:txBody>
      </p:sp>
      <p:sp>
        <p:nvSpPr>
          <p:cNvPr id="7" name="Espace réservé du contenu 6">
            <a:extLst>
              <a:ext uri="{FF2B5EF4-FFF2-40B4-BE49-F238E27FC236}">
                <a16:creationId xmlns:a16="http://schemas.microsoft.com/office/drawing/2014/main" id="{307C0810-351A-0508-0CF6-173E197A1ACC}"/>
              </a:ext>
            </a:extLst>
          </p:cNvPr>
          <p:cNvSpPr>
            <a:spLocks noGrp="1"/>
          </p:cNvSpPr>
          <p:nvPr>
            <p:ph idx="1"/>
          </p:nvPr>
        </p:nvSpPr>
        <p:spPr/>
        <p:txBody>
          <a:bodyPr/>
          <a:lstStyle/>
          <a:p>
            <a:r>
              <a:rPr lang="fr-CA"/>
              <a:t>Dans ce cours, on l’utilise surtout pour des menus de sélection.</a:t>
            </a:r>
          </a:p>
          <a:p>
            <a:endParaRPr lang="fr-CA"/>
          </a:p>
        </p:txBody>
      </p:sp>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8</a:t>
            </a:fld>
            <a:endParaRPr lang="fr-CA"/>
          </a:p>
        </p:txBody>
      </p:sp>
      <p:pic>
        <p:nvPicPr>
          <p:cNvPr id="9" name="Image 8">
            <a:extLst>
              <a:ext uri="{FF2B5EF4-FFF2-40B4-BE49-F238E27FC236}">
                <a16:creationId xmlns:a16="http://schemas.microsoft.com/office/drawing/2014/main" id="{DBE18770-7D61-1792-591E-33048512AFC3}"/>
              </a:ext>
            </a:extLst>
          </p:cNvPr>
          <p:cNvPicPr>
            <a:picLocks noChangeAspect="1"/>
          </p:cNvPicPr>
          <p:nvPr/>
        </p:nvPicPr>
        <p:blipFill>
          <a:blip r:embed="rId2"/>
          <a:stretch>
            <a:fillRect/>
          </a:stretch>
        </p:blipFill>
        <p:spPr>
          <a:xfrm>
            <a:off x="1097280" y="1863740"/>
            <a:ext cx="8021169" cy="1152686"/>
          </a:xfrm>
          <a:prstGeom prst="rect">
            <a:avLst/>
          </a:prstGeom>
        </p:spPr>
        <p:style>
          <a:lnRef idx="2">
            <a:schemeClr val="dk1"/>
          </a:lnRef>
          <a:fillRef idx="1">
            <a:schemeClr val="lt1"/>
          </a:fillRef>
          <a:effectRef idx="0">
            <a:schemeClr val="dk1"/>
          </a:effectRef>
          <a:fontRef idx="minor">
            <a:schemeClr val="dk1"/>
          </a:fontRef>
        </p:style>
      </p:pic>
      <p:pic>
        <p:nvPicPr>
          <p:cNvPr id="11" name="Image 10">
            <a:extLst>
              <a:ext uri="{FF2B5EF4-FFF2-40B4-BE49-F238E27FC236}">
                <a16:creationId xmlns:a16="http://schemas.microsoft.com/office/drawing/2014/main" id="{0C66822A-074E-0707-4F16-9AD758F853AD}"/>
              </a:ext>
            </a:extLst>
          </p:cNvPr>
          <p:cNvPicPr>
            <a:picLocks noChangeAspect="1"/>
          </p:cNvPicPr>
          <p:nvPr/>
        </p:nvPicPr>
        <p:blipFill>
          <a:blip r:embed="rId3"/>
          <a:stretch>
            <a:fillRect/>
          </a:stretch>
        </p:blipFill>
        <p:spPr>
          <a:xfrm>
            <a:off x="1097280" y="3522733"/>
            <a:ext cx="7859222" cy="724001"/>
          </a:xfrm>
          <a:prstGeom prst="rect">
            <a:avLst/>
          </a:prstGeom>
        </p:spPr>
        <p:style>
          <a:lnRef idx="2">
            <a:schemeClr val="dk1"/>
          </a:lnRef>
          <a:fillRef idx="1">
            <a:schemeClr val="lt1"/>
          </a:fillRef>
          <a:effectRef idx="0">
            <a:schemeClr val="dk1"/>
          </a:effectRef>
          <a:fontRef idx="minor">
            <a:schemeClr val="dk1"/>
          </a:fontRef>
        </p:style>
      </p:pic>
      <p:pic>
        <p:nvPicPr>
          <p:cNvPr id="13" name="Image 12">
            <a:extLst>
              <a:ext uri="{FF2B5EF4-FFF2-40B4-BE49-F238E27FC236}">
                <a16:creationId xmlns:a16="http://schemas.microsoft.com/office/drawing/2014/main" id="{B91DDA9F-234A-341C-2EEA-5C58D17E4E63}"/>
              </a:ext>
            </a:extLst>
          </p:cNvPr>
          <p:cNvPicPr>
            <a:picLocks noChangeAspect="1"/>
          </p:cNvPicPr>
          <p:nvPr/>
        </p:nvPicPr>
        <p:blipFill>
          <a:blip r:embed="rId4"/>
          <a:stretch>
            <a:fillRect/>
          </a:stretch>
        </p:blipFill>
        <p:spPr>
          <a:xfrm>
            <a:off x="1097280" y="4772772"/>
            <a:ext cx="8049748" cy="1286054"/>
          </a:xfrm>
          <a:prstGeom prst="rect">
            <a:avLst/>
          </a:prstGeom>
        </p:spPr>
        <p:style>
          <a:lnRef idx="2">
            <a:schemeClr val="accent1"/>
          </a:lnRef>
          <a:fillRef idx="1">
            <a:schemeClr val="lt1"/>
          </a:fillRef>
          <a:effectRef idx="0">
            <a:schemeClr val="accent1"/>
          </a:effectRef>
          <a:fontRef idx="minor">
            <a:schemeClr val="dk1"/>
          </a:fontRef>
        </p:style>
      </p:pic>
    </p:spTree>
    <p:extLst>
      <p:ext uri="{BB962C8B-B14F-4D97-AF65-F5344CB8AC3E}">
        <p14:creationId xmlns:p14="http://schemas.microsoft.com/office/powerpoint/2010/main" val="57106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02FF448-375D-636D-CA3E-52F1118267B6}"/>
              </a:ext>
            </a:extLst>
          </p:cNvPr>
          <p:cNvSpPr>
            <a:spLocks noGrp="1"/>
          </p:cNvSpPr>
          <p:nvPr>
            <p:ph type="title"/>
          </p:nvPr>
        </p:nvSpPr>
        <p:spPr/>
        <p:txBody>
          <a:bodyPr>
            <a:normAutofit/>
          </a:bodyPr>
          <a:lstStyle/>
          <a:p>
            <a:r>
              <a:rPr lang="fr-CA" err="1"/>
              <a:t>ViewBag</a:t>
            </a:r>
            <a:r>
              <a:rPr lang="fr-CA"/>
              <a:t> n’est pas fortement typé!</a:t>
            </a:r>
          </a:p>
        </p:txBody>
      </p:sp>
      <p:sp>
        <p:nvSpPr>
          <p:cNvPr id="3" name="Espace réservé du contenu 2">
            <a:extLst>
              <a:ext uri="{FF2B5EF4-FFF2-40B4-BE49-F238E27FC236}">
                <a16:creationId xmlns:a16="http://schemas.microsoft.com/office/drawing/2014/main" id="{7E4557AF-7300-99FE-73F9-4256B07A42DA}"/>
              </a:ext>
            </a:extLst>
          </p:cNvPr>
          <p:cNvSpPr>
            <a:spLocks noGrp="1"/>
          </p:cNvSpPr>
          <p:nvPr>
            <p:ph idx="1"/>
          </p:nvPr>
        </p:nvSpPr>
        <p:spPr/>
        <p:txBody>
          <a:bodyPr/>
          <a:lstStyle/>
          <a:p>
            <a:r>
              <a:rPr lang="fr-CA"/>
              <a:t>Même si le </a:t>
            </a:r>
            <a:r>
              <a:rPr lang="fr-CA" b="1" err="1"/>
              <a:t>ViewBag</a:t>
            </a:r>
            <a:r>
              <a:rPr lang="fr-CA"/>
              <a:t> fonctionne mieux que </a:t>
            </a:r>
            <a:r>
              <a:rPr lang="fr-CA" b="1"/>
              <a:t>ViewData</a:t>
            </a:r>
            <a:r>
              <a:rPr lang="fr-CA"/>
              <a:t>, il n’est </a:t>
            </a:r>
            <a:r>
              <a:rPr lang="fr-CA" b="1"/>
              <a:t>pas fortement typé </a:t>
            </a:r>
            <a:r>
              <a:rPr lang="fr-CA"/>
              <a:t>et ne permet pas de valider l’accès aux données de nos vues.</a:t>
            </a:r>
          </a:p>
          <a:p>
            <a:r>
              <a:rPr lang="fr-CA"/>
              <a:t>Il ne permet d’ailleurs pas la saisie automatique.</a:t>
            </a:r>
          </a:p>
          <a:p>
            <a:endParaRPr lang="fr-CA"/>
          </a:p>
          <a:p>
            <a:endParaRPr lang="fr-CA"/>
          </a:p>
        </p:txBody>
      </p:sp>
      <p:sp>
        <p:nvSpPr>
          <p:cNvPr id="4" name="Espace réservé du pied de page 3">
            <a:extLst>
              <a:ext uri="{FF2B5EF4-FFF2-40B4-BE49-F238E27FC236}">
                <a16:creationId xmlns:a16="http://schemas.microsoft.com/office/drawing/2014/main" id="{1B01B081-C451-33B7-BD7C-9738BA2BCA07}"/>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263B800-304B-D1B6-792E-BE4DEEE048E0}"/>
              </a:ext>
            </a:extLst>
          </p:cNvPr>
          <p:cNvSpPr>
            <a:spLocks noGrp="1"/>
          </p:cNvSpPr>
          <p:nvPr>
            <p:ph type="sldNum" sz="quarter" idx="12"/>
          </p:nvPr>
        </p:nvSpPr>
        <p:spPr/>
        <p:txBody>
          <a:bodyPr/>
          <a:lstStyle/>
          <a:p>
            <a:fld id="{C2CBE6A3-4AEF-4734-8AB8-E4DE745DFB5E}" type="slidenum">
              <a:rPr lang="fr-CA" smtClean="0"/>
              <a:t>9</a:t>
            </a:fld>
            <a:endParaRPr lang="fr-CA"/>
          </a:p>
        </p:txBody>
      </p:sp>
      <p:pic>
        <p:nvPicPr>
          <p:cNvPr id="7" name="Image 6">
            <a:extLst>
              <a:ext uri="{FF2B5EF4-FFF2-40B4-BE49-F238E27FC236}">
                <a16:creationId xmlns:a16="http://schemas.microsoft.com/office/drawing/2014/main" id="{6FADE3BF-4108-BD2B-0D56-2427111A187E}"/>
              </a:ext>
            </a:extLst>
          </p:cNvPr>
          <p:cNvPicPr>
            <a:picLocks noChangeAspect="1"/>
          </p:cNvPicPr>
          <p:nvPr/>
        </p:nvPicPr>
        <p:blipFill>
          <a:blip r:embed="rId2"/>
          <a:stretch>
            <a:fillRect/>
          </a:stretch>
        </p:blipFill>
        <p:spPr>
          <a:xfrm>
            <a:off x="2167187" y="3429000"/>
            <a:ext cx="7086600" cy="1265162"/>
          </a:xfrm>
          <a:prstGeom prst="rect">
            <a:avLst/>
          </a:prstGeom>
        </p:spPr>
        <p:style>
          <a:lnRef idx="2">
            <a:schemeClr val="dk1"/>
          </a:lnRef>
          <a:fillRef idx="1">
            <a:schemeClr val="lt1"/>
          </a:fillRef>
          <a:effectRef idx="0">
            <a:schemeClr val="dk1"/>
          </a:effectRef>
          <a:fontRef idx="minor">
            <a:schemeClr val="dk1"/>
          </a:fontRef>
        </p:style>
      </p:pic>
      <p:sp>
        <p:nvSpPr>
          <p:cNvPr id="8" name="Signe de multiplication 7">
            <a:extLst>
              <a:ext uri="{FF2B5EF4-FFF2-40B4-BE49-F238E27FC236}">
                <a16:creationId xmlns:a16="http://schemas.microsoft.com/office/drawing/2014/main" id="{36344A28-59A8-FB0A-8F30-59776C508B90}"/>
              </a:ext>
            </a:extLst>
          </p:cNvPr>
          <p:cNvSpPr/>
          <p:nvPr/>
        </p:nvSpPr>
        <p:spPr>
          <a:xfrm>
            <a:off x="4234239" y="3013164"/>
            <a:ext cx="3500845" cy="2090057"/>
          </a:xfrm>
          <a:prstGeom prst="mathMultiply">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3609757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4A28529-F46E-5B2F-F27A-53C610CDE0D0}"/>
              </a:ext>
            </a:extLst>
          </p:cNvPr>
          <p:cNvSpPr>
            <a:spLocks noGrp="1"/>
          </p:cNvSpPr>
          <p:nvPr>
            <p:ph type="title"/>
          </p:nvPr>
        </p:nvSpPr>
        <p:spPr/>
        <p:txBody>
          <a:bodyPr>
            <a:normAutofit/>
          </a:bodyPr>
          <a:lstStyle/>
          <a:p>
            <a:r>
              <a:rPr lang="fr-CA"/>
              <a:t>Model</a:t>
            </a:r>
          </a:p>
        </p:txBody>
      </p:sp>
      <p:sp>
        <p:nvSpPr>
          <p:cNvPr id="7" name="Espace réservé du contenu 6">
            <a:extLst>
              <a:ext uri="{FF2B5EF4-FFF2-40B4-BE49-F238E27FC236}">
                <a16:creationId xmlns:a16="http://schemas.microsoft.com/office/drawing/2014/main" id="{DBB66C7F-FDD2-E28B-87F7-B444C35D4DC7}"/>
              </a:ext>
            </a:extLst>
          </p:cNvPr>
          <p:cNvSpPr>
            <a:spLocks noGrp="1"/>
          </p:cNvSpPr>
          <p:nvPr>
            <p:ph idx="1"/>
          </p:nvPr>
        </p:nvSpPr>
        <p:spPr/>
        <p:txBody>
          <a:bodyPr/>
          <a:lstStyle/>
          <a:p>
            <a:r>
              <a:rPr lang="fr-CA"/>
              <a:t>L’utilisation de modèle est la technique que nous allons favoriser dans ce cours car elle offre de nombreux avantages.</a:t>
            </a:r>
          </a:p>
          <a:p>
            <a:r>
              <a:rPr lang="fr-CA"/>
              <a:t>En utilisant les annotations, il est possible d’afficher et valider correctement les données.</a:t>
            </a:r>
          </a:p>
          <a:p>
            <a:endParaRPr lang="fr-CA"/>
          </a:p>
          <a:p>
            <a:r>
              <a:rPr lang="fr-CA"/>
              <a:t>On peut utiliser le modèle de façon simple pour lire ses propriétés.</a:t>
            </a:r>
          </a:p>
        </p:txBody>
      </p:sp>
      <p:sp>
        <p:nvSpPr>
          <p:cNvPr id="4" name="Espace réservé du pied de page 3">
            <a:extLst>
              <a:ext uri="{FF2B5EF4-FFF2-40B4-BE49-F238E27FC236}">
                <a16:creationId xmlns:a16="http://schemas.microsoft.com/office/drawing/2014/main" id="{A2FDA54B-8288-BA5A-84B1-97DF3CB1380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F3B73394-6C09-A702-BAC9-C312434B86D0}"/>
              </a:ext>
            </a:extLst>
          </p:cNvPr>
          <p:cNvSpPr>
            <a:spLocks noGrp="1"/>
          </p:cNvSpPr>
          <p:nvPr>
            <p:ph type="sldNum" sz="quarter" idx="12"/>
          </p:nvPr>
        </p:nvSpPr>
        <p:spPr/>
        <p:txBody>
          <a:bodyPr/>
          <a:lstStyle/>
          <a:p>
            <a:r>
              <a:rPr lang="fr-CA"/>
              <a:t>Page </a:t>
            </a:r>
            <a:fld id="{C2CBE6A3-4AEF-4734-8AB8-E4DE745DFB5E}" type="slidenum">
              <a:rPr lang="fr-CA" smtClean="0"/>
              <a:pPr/>
              <a:t>10</a:t>
            </a:fld>
            <a:endParaRPr lang="fr-CA"/>
          </a:p>
        </p:txBody>
      </p:sp>
      <p:sp>
        <p:nvSpPr>
          <p:cNvPr id="13" name="Rectangle 12">
            <a:extLst>
              <a:ext uri="{FF2B5EF4-FFF2-40B4-BE49-F238E27FC236}">
                <a16:creationId xmlns:a16="http://schemas.microsoft.com/office/drawing/2014/main" id="{418F171B-FDCB-3479-FD6D-F83916CADA00}"/>
              </a:ext>
            </a:extLst>
          </p:cNvPr>
          <p:cNvSpPr/>
          <p:nvPr/>
        </p:nvSpPr>
        <p:spPr>
          <a:xfrm>
            <a:off x="1097280" y="3803469"/>
            <a:ext cx="1645920" cy="966651"/>
          </a:xfrm>
          <a:prstGeom prst="rect">
            <a:avLst/>
          </a:prstGeom>
          <a:solidFill>
            <a:schemeClr val="bg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9" name="Image 8">
            <a:extLst>
              <a:ext uri="{FF2B5EF4-FFF2-40B4-BE49-F238E27FC236}">
                <a16:creationId xmlns:a16="http://schemas.microsoft.com/office/drawing/2014/main" id="{1A5612CD-BB4C-E940-82E6-D347E885CECF}"/>
              </a:ext>
            </a:extLst>
          </p:cNvPr>
          <p:cNvPicPr>
            <a:picLocks noChangeAspect="1"/>
          </p:cNvPicPr>
          <p:nvPr/>
        </p:nvPicPr>
        <p:blipFill>
          <a:blip r:embed="rId2"/>
          <a:stretch>
            <a:fillRect/>
          </a:stretch>
        </p:blipFill>
        <p:spPr>
          <a:xfrm>
            <a:off x="1166948" y="3870489"/>
            <a:ext cx="1019317" cy="295316"/>
          </a:xfrm>
          <a:prstGeom prst="rect">
            <a:avLst/>
          </a:prstGeom>
        </p:spPr>
      </p:pic>
      <p:pic>
        <p:nvPicPr>
          <p:cNvPr id="11" name="Image 10">
            <a:extLst>
              <a:ext uri="{FF2B5EF4-FFF2-40B4-BE49-F238E27FC236}">
                <a16:creationId xmlns:a16="http://schemas.microsoft.com/office/drawing/2014/main" id="{AB45C12A-029E-1745-65B8-C27AAA28328A}"/>
              </a:ext>
            </a:extLst>
          </p:cNvPr>
          <p:cNvPicPr>
            <a:picLocks noChangeAspect="1"/>
          </p:cNvPicPr>
          <p:nvPr/>
        </p:nvPicPr>
        <p:blipFill>
          <a:blip r:embed="rId3"/>
          <a:stretch>
            <a:fillRect/>
          </a:stretch>
        </p:blipFill>
        <p:spPr>
          <a:xfrm>
            <a:off x="1166948" y="4133998"/>
            <a:ext cx="1343212" cy="571580"/>
          </a:xfrm>
          <a:prstGeom prst="rect">
            <a:avLst/>
          </a:prstGeom>
        </p:spPr>
      </p:pic>
    </p:spTree>
    <p:extLst>
      <p:ext uri="{BB962C8B-B14F-4D97-AF65-F5344CB8AC3E}">
        <p14:creationId xmlns:p14="http://schemas.microsoft.com/office/powerpoint/2010/main" val="359876053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5A05B-A48F-938F-CB91-7D5231E8E2BD}"/>
              </a:ext>
            </a:extLst>
          </p:cNvPr>
          <p:cNvSpPr>
            <a:spLocks noGrp="1"/>
          </p:cNvSpPr>
          <p:nvPr>
            <p:ph type="title"/>
          </p:nvPr>
        </p:nvSpPr>
        <p:spPr/>
        <p:txBody>
          <a:bodyPr/>
          <a:lstStyle/>
          <a:p>
            <a:r>
              <a:rPr lang="fr-CA"/>
              <a:t>ViewModel</a:t>
            </a:r>
          </a:p>
        </p:txBody>
      </p:sp>
      <p:sp>
        <p:nvSpPr>
          <p:cNvPr id="3" name="Espace réservé du contenu 2">
            <a:extLst>
              <a:ext uri="{FF2B5EF4-FFF2-40B4-BE49-F238E27FC236}">
                <a16:creationId xmlns:a16="http://schemas.microsoft.com/office/drawing/2014/main" id="{5EFC206A-CD88-ADCD-DFF4-A27A0F1C2BD5}"/>
              </a:ext>
            </a:extLst>
          </p:cNvPr>
          <p:cNvSpPr>
            <a:spLocks noGrp="1"/>
          </p:cNvSpPr>
          <p:nvPr>
            <p:ph idx="1"/>
          </p:nvPr>
        </p:nvSpPr>
        <p:spPr/>
        <p:txBody>
          <a:bodyPr>
            <a:normAutofit/>
          </a:bodyPr>
          <a:lstStyle/>
          <a:p>
            <a:endParaRPr lang="fr-CA">
              <a:highlight>
                <a:srgbClr val="FFFF00"/>
              </a:highlight>
            </a:endParaRPr>
          </a:p>
          <a:p>
            <a:r>
              <a:rPr lang="fr-CA"/>
              <a:t>L’instruction @model peut être utilisée avec une classe qui fait partie de notre modèle de données. Comme la class Book d’une application de gestion de livres ou la classe de Zombie d’une application de Zombies.</a:t>
            </a:r>
          </a:p>
          <a:p>
            <a:r>
              <a:rPr lang="fr-CA"/>
              <a:t>Dans ce cas, on parle simplement d’un Modèle (</a:t>
            </a:r>
            <a:r>
              <a:rPr lang="fr-CA" b="1"/>
              <a:t>Model</a:t>
            </a:r>
            <a:r>
              <a:rPr lang="fr-CA"/>
              <a:t>).</a:t>
            </a:r>
          </a:p>
          <a:p>
            <a:r>
              <a:rPr lang="fr-CA"/>
              <a:t>Mais il est possible d’utiliser n’importe quelle classe lorsque l’on affiche une vue. Lorsque l’on utilise </a:t>
            </a:r>
            <a:r>
              <a:rPr lang="fr-CA" b="1"/>
              <a:t>une classe que l’on a créée spécialement pour afficher une vue</a:t>
            </a:r>
            <a:r>
              <a:rPr lang="fr-CA"/>
              <a:t>, on parle alors d’un </a:t>
            </a:r>
            <a:r>
              <a:rPr lang="fr-CA" b="1" err="1"/>
              <a:t>ViewModel</a:t>
            </a:r>
            <a:r>
              <a:rPr lang="fr-CA"/>
              <a:t>.</a:t>
            </a:r>
          </a:p>
          <a:p>
            <a:endParaRPr lang="fr-CA"/>
          </a:p>
          <a:p>
            <a:endParaRPr lang="fr-CA"/>
          </a:p>
        </p:txBody>
      </p:sp>
      <p:sp>
        <p:nvSpPr>
          <p:cNvPr id="4" name="Espace réservé du pied de page 3">
            <a:extLst>
              <a:ext uri="{FF2B5EF4-FFF2-40B4-BE49-F238E27FC236}">
                <a16:creationId xmlns:a16="http://schemas.microsoft.com/office/drawing/2014/main" id="{2271D0C4-9DB8-1598-0510-37EFD7D468B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500C227-55C7-1508-B1CE-93DED8BC8617}"/>
              </a:ext>
            </a:extLst>
          </p:cNvPr>
          <p:cNvSpPr>
            <a:spLocks noGrp="1"/>
          </p:cNvSpPr>
          <p:nvPr>
            <p:ph type="sldNum" sz="quarter" idx="12"/>
          </p:nvPr>
        </p:nvSpPr>
        <p:spPr/>
        <p:txBody>
          <a:bodyPr/>
          <a:lstStyle/>
          <a:p>
            <a:fld id="{C2CBE6A3-4AEF-4734-8AB8-E4DE745DFB5E}" type="slidenum">
              <a:rPr lang="fr-CA" smtClean="0"/>
              <a:t>11</a:t>
            </a:fld>
            <a:endParaRPr lang="fr-CA"/>
          </a:p>
        </p:txBody>
      </p:sp>
      <p:pic>
        <p:nvPicPr>
          <p:cNvPr id="6" name="Image 5">
            <a:extLst>
              <a:ext uri="{FF2B5EF4-FFF2-40B4-BE49-F238E27FC236}">
                <a16:creationId xmlns:a16="http://schemas.microsoft.com/office/drawing/2014/main" id="{157A012C-5979-A4FC-B75A-5804B4721EDB}"/>
              </a:ext>
            </a:extLst>
          </p:cNvPr>
          <p:cNvPicPr>
            <a:picLocks noChangeAspect="1"/>
          </p:cNvPicPr>
          <p:nvPr/>
        </p:nvPicPr>
        <p:blipFill>
          <a:blip r:embed="rId2"/>
          <a:stretch>
            <a:fillRect/>
          </a:stretch>
        </p:blipFill>
        <p:spPr>
          <a:xfrm>
            <a:off x="1097280" y="1176373"/>
            <a:ext cx="1019317" cy="295316"/>
          </a:xfrm>
          <a:prstGeom prst="rect">
            <a:avLst/>
          </a:prstGeom>
        </p:spPr>
        <p:style>
          <a:lnRef idx="2">
            <a:schemeClr val="dk1"/>
          </a:lnRef>
          <a:fillRef idx="1">
            <a:schemeClr val="lt1"/>
          </a:fillRef>
          <a:effectRef idx="0">
            <a:schemeClr val="dk1"/>
          </a:effectRef>
          <a:fontRef idx="minor">
            <a:schemeClr val="dk1"/>
          </a:fontRef>
        </p:style>
      </p:pic>
      <p:pic>
        <p:nvPicPr>
          <p:cNvPr id="10" name="Image 9">
            <a:extLst>
              <a:ext uri="{FF2B5EF4-FFF2-40B4-BE49-F238E27FC236}">
                <a16:creationId xmlns:a16="http://schemas.microsoft.com/office/drawing/2014/main" id="{531D5DB0-90E5-46B8-A868-CE576847A721}"/>
              </a:ext>
            </a:extLst>
          </p:cNvPr>
          <p:cNvPicPr>
            <a:picLocks noChangeAspect="1"/>
          </p:cNvPicPr>
          <p:nvPr/>
        </p:nvPicPr>
        <p:blipFill>
          <a:blip r:embed="rId3"/>
          <a:stretch>
            <a:fillRect/>
          </a:stretch>
        </p:blipFill>
        <p:spPr>
          <a:xfrm>
            <a:off x="1097280" y="4088719"/>
            <a:ext cx="5363323" cy="304843"/>
          </a:xfrm>
          <a:prstGeom prst="rect">
            <a:avLst/>
          </a:prstGeom>
        </p:spPr>
        <p:style>
          <a:lnRef idx="2">
            <a:schemeClr val="dk1"/>
          </a:lnRef>
          <a:fillRef idx="1">
            <a:schemeClr val="lt1"/>
          </a:fillRef>
          <a:effectRef idx="0">
            <a:schemeClr val="dk1"/>
          </a:effectRef>
          <a:fontRef idx="minor">
            <a:schemeClr val="dk1"/>
          </a:fontRef>
        </p:style>
      </p:pic>
    </p:spTree>
    <p:extLst>
      <p:ext uri="{BB962C8B-B14F-4D97-AF65-F5344CB8AC3E}">
        <p14:creationId xmlns:p14="http://schemas.microsoft.com/office/powerpoint/2010/main" val="6592632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5A05B-A48F-938F-CB91-7D5231E8E2BD}"/>
              </a:ext>
            </a:extLst>
          </p:cNvPr>
          <p:cNvSpPr>
            <a:spLocks noGrp="1"/>
          </p:cNvSpPr>
          <p:nvPr>
            <p:ph type="title"/>
          </p:nvPr>
        </p:nvSpPr>
        <p:spPr/>
        <p:txBody>
          <a:bodyPr/>
          <a:lstStyle/>
          <a:p>
            <a:r>
              <a:rPr lang="fr-CA"/>
              <a:t>Pourquoi utiliser un ViewModel?</a:t>
            </a:r>
          </a:p>
        </p:txBody>
      </p:sp>
      <p:sp>
        <p:nvSpPr>
          <p:cNvPr id="3" name="Espace réservé du contenu 2">
            <a:extLst>
              <a:ext uri="{FF2B5EF4-FFF2-40B4-BE49-F238E27FC236}">
                <a16:creationId xmlns:a16="http://schemas.microsoft.com/office/drawing/2014/main" id="{5EFC206A-CD88-ADCD-DFF4-A27A0F1C2BD5}"/>
              </a:ext>
            </a:extLst>
          </p:cNvPr>
          <p:cNvSpPr>
            <a:spLocks noGrp="1"/>
          </p:cNvSpPr>
          <p:nvPr>
            <p:ph idx="1"/>
          </p:nvPr>
        </p:nvSpPr>
        <p:spPr/>
        <p:txBody>
          <a:bodyPr>
            <a:normAutofit/>
          </a:bodyPr>
          <a:lstStyle/>
          <a:p>
            <a:r>
              <a:rPr lang="fr-CA"/>
              <a:t>Très utile quand:</a:t>
            </a:r>
          </a:p>
          <a:p>
            <a:r>
              <a:rPr lang="fr-CA"/>
              <a:t>- La vue nécessite des données qui viennent de plusieurs modèles différents de notre modèle de données. Par exemple: </a:t>
            </a:r>
            <a:r>
              <a:rPr lang="fr-CA" b="1"/>
              <a:t>une vue de statistiques</a:t>
            </a:r>
          </a:p>
          <a:p>
            <a:r>
              <a:rPr lang="fr-CA"/>
              <a:t>- La vue a besoin d’informations supplémentaires pour s’afficher correctement. Par exemple: </a:t>
            </a:r>
            <a:r>
              <a:rPr lang="fr-CA" b="1"/>
              <a:t>une vue avec plusieurs pages d’informations.</a:t>
            </a:r>
          </a:p>
          <a:p>
            <a:r>
              <a:rPr lang="fr-CA"/>
              <a:t>- La vue a besoin d’une toute petite partie de l’information ou de gérer de l’information temporaire. Par exemple: </a:t>
            </a:r>
            <a:r>
              <a:rPr lang="fr-CA" b="1"/>
              <a:t>le changement d’un mot de passe.</a:t>
            </a:r>
          </a:p>
          <a:p>
            <a:endParaRPr lang="fr-CA"/>
          </a:p>
        </p:txBody>
      </p:sp>
      <p:sp>
        <p:nvSpPr>
          <p:cNvPr id="4" name="Espace réservé du pied de page 3">
            <a:extLst>
              <a:ext uri="{FF2B5EF4-FFF2-40B4-BE49-F238E27FC236}">
                <a16:creationId xmlns:a16="http://schemas.microsoft.com/office/drawing/2014/main" id="{2271D0C4-9DB8-1598-0510-37EFD7D468B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500C227-55C7-1508-B1CE-93DED8BC8617}"/>
              </a:ext>
            </a:extLst>
          </p:cNvPr>
          <p:cNvSpPr>
            <a:spLocks noGrp="1"/>
          </p:cNvSpPr>
          <p:nvPr>
            <p:ph type="sldNum" sz="quarter" idx="12"/>
          </p:nvPr>
        </p:nvSpPr>
        <p:spPr/>
        <p:txBody>
          <a:bodyPr/>
          <a:lstStyle/>
          <a:p>
            <a:fld id="{C2CBE6A3-4AEF-4734-8AB8-E4DE745DFB5E}" type="slidenum">
              <a:rPr lang="fr-CA" smtClean="0"/>
              <a:t>12</a:t>
            </a:fld>
            <a:endParaRPr lang="fr-CA"/>
          </a:p>
        </p:txBody>
      </p:sp>
    </p:spTree>
    <p:extLst>
      <p:ext uri="{BB962C8B-B14F-4D97-AF65-F5344CB8AC3E}">
        <p14:creationId xmlns:p14="http://schemas.microsoft.com/office/powerpoint/2010/main" val="17346652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E5B5A05B-A48F-938F-CB91-7D5231E8E2BD}"/>
              </a:ext>
            </a:extLst>
          </p:cNvPr>
          <p:cNvSpPr>
            <a:spLocks noGrp="1"/>
          </p:cNvSpPr>
          <p:nvPr>
            <p:ph type="title"/>
          </p:nvPr>
        </p:nvSpPr>
        <p:spPr/>
        <p:txBody>
          <a:bodyPr/>
          <a:lstStyle/>
          <a:p>
            <a:r>
              <a:rPr lang="fr-CA"/>
              <a:t>Exemple simple de ViewModel</a:t>
            </a:r>
          </a:p>
        </p:txBody>
      </p:sp>
      <p:sp>
        <p:nvSpPr>
          <p:cNvPr id="3" name="Espace réservé du contenu 2">
            <a:extLst>
              <a:ext uri="{FF2B5EF4-FFF2-40B4-BE49-F238E27FC236}">
                <a16:creationId xmlns:a16="http://schemas.microsoft.com/office/drawing/2014/main" id="{5EFC206A-CD88-ADCD-DFF4-A27A0F1C2BD5}"/>
              </a:ext>
            </a:extLst>
          </p:cNvPr>
          <p:cNvSpPr>
            <a:spLocks noGrp="1"/>
          </p:cNvSpPr>
          <p:nvPr>
            <p:ph idx="1"/>
          </p:nvPr>
        </p:nvSpPr>
        <p:spPr/>
        <p:txBody>
          <a:bodyPr>
            <a:normAutofit/>
          </a:bodyPr>
          <a:lstStyle/>
          <a:p>
            <a:r>
              <a:rPr lang="fr-CA"/>
              <a:t>Si on veut permettre à un utilisateur de modifier un mot de passe avec un formulaire, les seules données que l’on veut récupérer dans cette vue sont l’ancien et le nouveau mot de passe.</a:t>
            </a:r>
          </a:p>
          <a:p>
            <a:r>
              <a:rPr lang="fr-CA"/>
              <a:t>On peut donc définir un ViewModel simple et efficace qui contiendra nos données.</a:t>
            </a:r>
          </a:p>
          <a:p>
            <a:endParaRPr lang="fr-CA"/>
          </a:p>
          <a:p>
            <a:endParaRPr lang="fr-CA"/>
          </a:p>
          <a:p>
            <a:endParaRPr lang="fr-CA"/>
          </a:p>
          <a:p>
            <a:endParaRPr lang="fr-CA"/>
          </a:p>
          <a:p>
            <a:endParaRPr lang="fr-CA"/>
          </a:p>
          <a:p>
            <a:endParaRPr lang="fr-CA"/>
          </a:p>
          <a:p>
            <a:endParaRPr lang="fr-CA"/>
          </a:p>
        </p:txBody>
      </p:sp>
      <p:sp>
        <p:nvSpPr>
          <p:cNvPr id="4" name="Espace réservé du pied de page 3">
            <a:extLst>
              <a:ext uri="{FF2B5EF4-FFF2-40B4-BE49-F238E27FC236}">
                <a16:creationId xmlns:a16="http://schemas.microsoft.com/office/drawing/2014/main" id="{2271D0C4-9DB8-1598-0510-37EFD7D468B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500C227-55C7-1508-B1CE-93DED8BC8617}"/>
              </a:ext>
            </a:extLst>
          </p:cNvPr>
          <p:cNvSpPr>
            <a:spLocks noGrp="1"/>
          </p:cNvSpPr>
          <p:nvPr>
            <p:ph type="sldNum" sz="quarter" idx="12"/>
          </p:nvPr>
        </p:nvSpPr>
        <p:spPr/>
        <p:txBody>
          <a:bodyPr/>
          <a:lstStyle/>
          <a:p>
            <a:fld id="{C2CBE6A3-4AEF-4734-8AB8-E4DE745DFB5E}" type="slidenum">
              <a:rPr lang="fr-CA" smtClean="0"/>
              <a:t>13</a:t>
            </a:fld>
            <a:endParaRPr lang="fr-CA"/>
          </a:p>
        </p:txBody>
      </p:sp>
      <p:pic>
        <p:nvPicPr>
          <p:cNvPr id="8" name="Image 7">
            <a:extLst>
              <a:ext uri="{FF2B5EF4-FFF2-40B4-BE49-F238E27FC236}">
                <a16:creationId xmlns:a16="http://schemas.microsoft.com/office/drawing/2014/main" id="{850EADDE-F9DC-4DC7-BA95-E3D739FC7385}"/>
              </a:ext>
            </a:extLst>
          </p:cNvPr>
          <p:cNvPicPr>
            <a:picLocks noChangeAspect="1"/>
          </p:cNvPicPr>
          <p:nvPr/>
        </p:nvPicPr>
        <p:blipFill>
          <a:blip r:embed="rId2"/>
          <a:stretch>
            <a:fillRect/>
          </a:stretch>
        </p:blipFill>
        <p:spPr>
          <a:xfrm>
            <a:off x="917863" y="2622776"/>
            <a:ext cx="3467100" cy="2505075"/>
          </a:xfrm>
          <a:prstGeom prst="rect">
            <a:avLst/>
          </a:prstGeom>
        </p:spPr>
        <p:style>
          <a:lnRef idx="2">
            <a:schemeClr val="dk1"/>
          </a:lnRef>
          <a:fillRef idx="1">
            <a:schemeClr val="lt1"/>
          </a:fillRef>
          <a:effectRef idx="0">
            <a:schemeClr val="dk1"/>
          </a:effectRef>
          <a:fontRef idx="minor">
            <a:schemeClr val="dk1"/>
          </a:fontRef>
        </p:style>
      </p:pic>
      <p:pic>
        <p:nvPicPr>
          <p:cNvPr id="10" name="Image 9">
            <a:extLst>
              <a:ext uri="{FF2B5EF4-FFF2-40B4-BE49-F238E27FC236}">
                <a16:creationId xmlns:a16="http://schemas.microsoft.com/office/drawing/2014/main" id="{4105A300-20EF-CCD5-717B-451BAC178200}"/>
              </a:ext>
            </a:extLst>
          </p:cNvPr>
          <p:cNvPicPr>
            <a:picLocks noChangeAspect="1"/>
          </p:cNvPicPr>
          <p:nvPr/>
        </p:nvPicPr>
        <p:blipFill>
          <a:blip r:embed="rId3"/>
          <a:stretch>
            <a:fillRect/>
          </a:stretch>
        </p:blipFill>
        <p:spPr>
          <a:xfrm>
            <a:off x="7386947" y="6005926"/>
            <a:ext cx="2324424" cy="285790"/>
          </a:xfrm>
          <a:prstGeom prst="rect">
            <a:avLst/>
          </a:prstGeom>
        </p:spPr>
        <p:style>
          <a:lnRef idx="2">
            <a:schemeClr val="dk1"/>
          </a:lnRef>
          <a:fillRef idx="1">
            <a:schemeClr val="lt1"/>
          </a:fillRef>
          <a:effectRef idx="0">
            <a:schemeClr val="dk1"/>
          </a:effectRef>
          <a:fontRef idx="minor">
            <a:schemeClr val="dk1"/>
          </a:fontRef>
        </p:style>
      </p:pic>
      <p:pic>
        <p:nvPicPr>
          <p:cNvPr id="12" name="Image 11">
            <a:extLst>
              <a:ext uri="{FF2B5EF4-FFF2-40B4-BE49-F238E27FC236}">
                <a16:creationId xmlns:a16="http://schemas.microsoft.com/office/drawing/2014/main" id="{B0D01CC2-E9E5-F2D7-C54D-0D1A9757F4E8}"/>
              </a:ext>
            </a:extLst>
          </p:cNvPr>
          <p:cNvPicPr>
            <a:picLocks noChangeAspect="1"/>
          </p:cNvPicPr>
          <p:nvPr/>
        </p:nvPicPr>
        <p:blipFill>
          <a:blip r:embed="rId4"/>
          <a:stretch>
            <a:fillRect/>
          </a:stretch>
        </p:blipFill>
        <p:spPr>
          <a:xfrm>
            <a:off x="5762708" y="2493996"/>
            <a:ext cx="5572903" cy="2762636"/>
          </a:xfrm>
          <a:prstGeom prst="rect">
            <a:avLst/>
          </a:prstGeom>
        </p:spPr>
        <p:style>
          <a:lnRef idx="2">
            <a:schemeClr val="dk1"/>
          </a:lnRef>
          <a:fillRef idx="1">
            <a:schemeClr val="lt1"/>
          </a:fillRef>
          <a:effectRef idx="0">
            <a:schemeClr val="dk1"/>
          </a:effectRef>
          <a:fontRef idx="minor">
            <a:schemeClr val="dk1"/>
          </a:fontRef>
        </p:style>
      </p:pic>
      <p:sp>
        <p:nvSpPr>
          <p:cNvPr id="13" name="Flèche : droite 12">
            <a:extLst>
              <a:ext uri="{FF2B5EF4-FFF2-40B4-BE49-F238E27FC236}">
                <a16:creationId xmlns:a16="http://schemas.microsoft.com/office/drawing/2014/main" id="{08DB86B2-7A67-E0A1-B105-017F6E442BF5}"/>
              </a:ext>
            </a:extLst>
          </p:cNvPr>
          <p:cNvSpPr/>
          <p:nvPr/>
        </p:nvSpPr>
        <p:spPr>
          <a:xfrm>
            <a:off x="4524231" y="3875314"/>
            <a:ext cx="809897" cy="61004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Flèche : bas 13">
            <a:extLst>
              <a:ext uri="{FF2B5EF4-FFF2-40B4-BE49-F238E27FC236}">
                <a16:creationId xmlns:a16="http://schemas.microsoft.com/office/drawing/2014/main" id="{948D966A-FDF2-4120-9CAC-5E0E1328F7E9}"/>
              </a:ext>
            </a:extLst>
          </p:cNvPr>
          <p:cNvSpPr/>
          <p:nvPr/>
        </p:nvSpPr>
        <p:spPr>
          <a:xfrm>
            <a:off x="8248623" y="5393464"/>
            <a:ext cx="601606" cy="504614"/>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a:p>
        </p:txBody>
      </p:sp>
    </p:spTree>
    <p:extLst>
      <p:ext uri="{BB962C8B-B14F-4D97-AF65-F5344CB8AC3E}">
        <p14:creationId xmlns:p14="http://schemas.microsoft.com/office/powerpoint/2010/main" val="17136180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CBAD198F-2CFE-E230-39F4-DE3A9147933A}"/>
              </a:ext>
            </a:extLst>
          </p:cNvPr>
          <p:cNvSpPr>
            <a:spLocks noGrp="1"/>
          </p:cNvSpPr>
          <p:nvPr>
            <p:ph type="title"/>
          </p:nvPr>
        </p:nvSpPr>
        <p:spPr/>
        <p:txBody>
          <a:bodyPr/>
          <a:lstStyle/>
          <a:p>
            <a:r>
              <a:rPr lang="fr-CA"/>
              <a:t>Les annotations ont une triple fonction</a:t>
            </a:r>
          </a:p>
        </p:txBody>
      </p:sp>
      <p:sp>
        <p:nvSpPr>
          <p:cNvPr id="7" name="Espace réservé du contenu 6">
            <a:extLst>
              <a:ext uri="{FF2B5EF4-FFF2-40B4-BE49-F238E27FC236}">
                <a16:creationId xmlns:a16="http://schemas.microsoft.com/office/drawing/2014/main" id="{A8DAE4C1-595C-C4A2-B2B9-C6072FEB1E10}"/>
              </a:ext>
            </a:extLst>
          </p:cNvPr>
          <p:cNvSpPr>
            <a:spLocks noGrp="1"/>
          </p:cNvSpPr>
          <p:nvPr>
            <p:ph idx="1"/>
          </p:nvPr>
        </p:nvSpPr>
        <p:spPr/>
        <p:txBody>
          <a:bodyPr/>
          <a:lstStyle/>
          <a:p>
            <a:pPr marL="342900" indent="-342900" algn="l">
              <a:buFont typeface="Wingdings" panose="05000000000000000000" pitchFamily="2" charset="2"/>
              <a:buChar char="q"/>
            </a:pPr>
            <a:r>
              <a:rPr lang="fr-CA">
                <a:solidFill>
                  <a:schemeClr val="tx1">
                    <a:lumMod val="90000"/>
                    <a:lumOff val="10000"/>
                  </a:schemeClr>
                </a:solidFill>
              </a:rPr>
              <a:t>Contrôler comment la donnée est affichée</a:t>
            </a:r>
          </a:p>
          <a:p>
            <a:pPr marL="342900" indent="-342900" algn="l">
              <a:buFont typeface="Wingdings" panose="05000000000000000000" pitchFamily="2" charset="2"/>
              <a:buChar char="q"/>
            </a:pPr>
            <a:r>
              <a:rPr lang="fr-CA">
                <a:solidFill>
                  <a:schemeClr val="tx1">
                    <a:lumMod val="90000"/>
                    <a:lumOff val="10000"/>
                  </a:schemeClr>
                </a:solidFill>
              </a:rPr>
              <a:t>Valider la valeur (vide, pas vide, format)</a:t>
            </a:r>
          </a:p>
          <a:p>
            <a:pPr marL="342900" indent="-342900" algn="l">
              <a:buFont typeface="Wingdings" panose="05000000000000000000" pitchFamily="2" charset="2"/>
              <a:buChar char="q"/>
            </a:pPr>
            <a:r>
              <a:rPr lang="fr-CA">
                <a:solidFill>
                  <a:schemeClr val="tx1">
                    <a:lumMod val="90000"/>
                    <a:lumOff val="10000"/>
                  </a:schemeClr>
                </a:solidFill>
              </a:rPr>
              <a:t>Mettre en place les contraintes du modèle</a:t>
            </a:r>
            <a:endParaRPr lang="fr-CA"/>
          </a:p>
        </p:txBody>
      </p:sp>
      <p:sp>
        <p:nvSpPr>
          <p:cNvPr id="4" name="Espace réservé du pied de page 3">
            <a:extLst>
              <a:ext uri="{FF2B5EF4-FFF2-40B4-BE49-F238E27FC236}">
                <a16:creationId xmlns:a16="http://schemas.microsoft.com/office/drawing/2014/main" id="{184BE650-F1D8-014E-BCAA-1933FD30AF5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F077BD44-6418-C0FF-79D4-A4F96BE68D3F}"/>
              </a:ext>
            </a:extLst>
          </p:cNvPr>
          <p:cNvSpPr>
            <a:spLocks noGrp="1"/>
          </p:cNvSpPr>
          <p:nvPr>
            <p:ph type="sldNum" sz="quarter" idx="12"/>
          </p:nvPr>
        </p:nvSpPr>
        <p:spPr/>
        <p:txBody>
          <a:bodyPr/>
          <a:lstStyle/>
          <a:p>
            <a:r>
              <a:rPr lang="fr-CA"/>
              <a:t>Page </a:t>
            </a:r>
            <a:fld id="{C2CBE6A3-4AEF-4734-8AB8-E4DE745DFB5E}" type="slidenum">
              <a:rPr lang="fr-CA" smtClean="0"/>
              <a:pPr/>
              <a:t>14</a:t>
            </a:fld>
            <a:endParaRPr lang="fr-CA"/>
          </a:p>
        </p:txBody>
      </p:sp>
    </p:spTree>
    <p:extLst>
      <p:ext uri="{BB962C8B-B14F-4D97-AF65-F5344CB8AC3E}">
        <p14:creationId xmlns:p14="http://schemas.microsoft.com/office/powerpoint/2010/main" val="3915856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123DB47-6077-1780-5926-1F6F415C8600}"/>
              </a:ext>
            </a:extLst>
          </p:cNvPr>
          <p:cNvSpPr>
            <a:spLocks noGrp="1"/>
          </p:cNvSpPr>
          <p:nvPr>
            <p:ph type="title"/>
          </p:nvPr>
        </p:nvSpPr>
        <p:spPr/>
        <p:txBody>
          <a:bodyPr>
            <a:normAutofit/>
          </a:bodyPr>
          <a:lstStyle/>
          <a:p>
            <a:r>
              <a:rPr lang="fr-CA"/>
              <a:t>Des exemples d’annotations simple</a:t>
            </a:r>
          </a:p>
        </p:txBody>
      </p:sp>
      <p:pic>
        <p:nvPicPr>
          <p:cNvPr id="3" name="Espace réservé du contenu 2">
            <a:extLst>
              <a:ext uri="{FF2B5EF4-FFF2-40B4-BE49-F238E27FC236}">
                <a16:creationId xmlns:a16="http://schemas.microsoft.com/office/drawing/2014/main" id="{7FD6F054-BF79-8FD9-E015-D16305106ABA}"/>
              </a:ext>
            </a:extLst>
          </p:cNvPr>
          <p:cNvPicPr>
            <a:picLocks noGrp="1" noChangeAspect="1"/>
          </p:cNvPicPr>
          <p:nvPr>
            <p:ph idx="1"/>
          </p:nvPr>
        </p:nvPicPr>
        <p:blipFill>
          <a:blip r:embed="rId2"/>
          <a:stretch>
            <a:fillRect/>
          </a:stretch>
        </p:blipFill>
        <p:spPr>
          <a:xfrm>
            <a:off x="3978580" y="2605804"/>
            <a:ext cx="4234839" cy="2244102"/>
          </a:xfrm>
        </p:spPr>
      </p:pic>
      <p:sp>
        <p:nvSpPr>
          <p:cNvPr id="4" name="Espace réservé du pied de page 3">
            <a:extLst>
              <a:ext uri="{FF2B5EF4-FFF2-40B4-BE49-F238E27FC236}">
                <a16:creationId xmlns:a16="http://schemas.microsoft.com/office/drawing/2014/main" id="{94E6D3D0-1A56-E275-A292-33DA0A601848}"/>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631175F-F7ED-B555-A817-3AB40FA25BAF}"/>
              </a:ext>
            </a:extLst>
          </p:cNvPr>
          <p:cNvSpPr>
            <a:spLocks noGrp="1"/>
          </p:cNvSpPr>
          <p:nvPr>
            <p:ph type="sldNum" sz="quarter" idx="12"/>
          </p:nvPr>
        </p:nvSpPr>
        <p:spPr/>
        <p:txBody>
          <a:bodyPr/>
          <a:lstStyle/>
          <a:p>
            <a:r>
              <a:rPr lang="fr-CA"/>
              <a:t>Page </a:t>
            </a:r>
            <a:fld id="{C2CBE6A3-4AEF-4734-8AB8-E4DE745DFB5E}" type="slidenum">
              <a:rPr lang="fr-CA" smtClean="0"/>
              <a:pPr/>
              <a:t>15</a:t>
            </a:fld>
            <a:endParaRPr lang="fr-CA"/>
          </a:p>
        </p:txBody>
      </p:sp>
    </p:spTree>
    <p:extLst>
      <p:ext uri="{BB962C8B-B14F-4D97-AF65-F5344CB8AC3E}">
        <p14:creationId xmlns:p14="http://schemas.microsoft.com/office/powerpoint/2010/main" val="31931537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32547C6A-90D6-1DDC-293F-1EF1F82C259E}"/>
              </a:ext>
            </a:extLst>
          </p:cNvPr>
          <p:cNvSpPr>
            <a:spLocks noGrp="1"/>
          </p:cNvSpPr>
          <p:nvPr>
            <p:ph type="title"/>
          </p:nvPr>
        </p:nvSpPr>
        <p:spPr/>
        <p:txBody>
          <a:bodyPr/>
          <a:lstStyle/>
          <a:p>
            <a:r>
              <a:rPr lang="fr-CA"/>
              <a:t>Comment gérer </a:t>
            </a:r>
            <a:r>
              <a:rPr lang="fr-CA" err="1"/>
              <a:t>Required</a:t>
            </a:r>
            <a:endParaRPr lang="fr-CA"/>
          </a:p>
        </p:txBody>
      </p:sp>
      <p:sp>
        <p:nvSpPr>
          <p:cNvPr id="7" name="Espace réservé du contenu 6">
            <a:extLst>
              <a:ext uri="{FF2B5EF4-FFF2-40B4-BE49-F238E27FC236}">
                <a16:creationId xmlns:a16="http://schemas.microsoft.com/office/drawing/2014/main" id="{08C9D159-290C-1BC3-33AE-965CD41C90E3}"/>
              </a:ext>
            </a:extLst>
          </p:cNvPr>
          <p:cNvSpPr>
            <a:spLocks noGrp="1"/>
          </p:cNvSpPr>
          <p:nvPr>
            <p:ph idx="1"/>
          </p:nvPr>
        </p:nvSpPr>
        <p:spPr/>
        <p:txBody>
          <a:bodyPr vert="horz" lIns="0" tIns="45720" rIns="0" bIns="45720" rtlCol="0" anchor="t">
            <a:normAutofit/>
          </a:bodyPr>
          <a:lstStyle/>
          <a:p>
            <a:r>
              <a:rPr lang="fr-CA"/>
              <a:t>Dans les versions précédentes de .NET Core MVC on utilisait l’annotation [</a:t>
            </a:r>
            <a:r>
              <a:rPr lang="fr-CA" err="1"/>
              <a:t>required</a:t>
            </a:r>
            <a:r>
              <a:rPr lang="fr-CA"/>
              <a:t>]:</a:t>
            </a:r>
          </a:p>
          <a:p>
            <a:endParaRPr lang="fr-CA">
              <a:highlight>
                <a:srgbClr val="FFFF00"/>
              </a:highlight>
            </a:endParaRPr>
          </a:p>
          <a:p>
            <a:r>
              <a:rPr lang="fr-CA"/>
              <a:t>Le problème avec cette technique, c’est qu’elle n’est plus à jour. En effet, les propriétés sont maintenant requises (</a:t>
            </a:r>
            <a:r>
              <a:rPr lang="fr-CA" err="1"/>
              <a:t>required</a:t>
            </a:r>
            <a:r>
              <a:rPr lang="fr-CA"/>
              <a:t>) </a:t>
            </a:r>
            <a:r>
              <a:rPr lang="fr-CA" b="1"/>
              <a:t>par défaut</a:t>
            </a:r>
            <a:r>
              <a:rPr lang="fr-CA"/>
              <a:t>! </a:t>
            </a:r>
            <a:endParaRPr lang="fr-CA">
              <a:ea typeface="Calibri"/>
              <a:cs typeface="Calibri"/>
            </a:endParaRPr>
          </a:p>
          <a:p>
            <a:endParaRPr lang="fr-CA">
              <a:ea typeface="Calibri"/>
              <a:cs typeface="Calibri"/>
            </a:endParaRPr>
          </a:p>
          <a:p>
            <a:r>
              <a:rPr lang="fr-CA"/>
              <a:t>La nouvelle façon de faire, c’est d’ajouter un </a:t>
            </a:r>
            <a:r>
              <a:rPr lang="fr-CA" b="1"/>
              <a:t>?</a:t>
            </a:r>
            <a:r>
              <a:rPr lang="fr-CA"/>
              <a:t> Lorsqu’une propriété n’est </a:t>
            </a:r>
            <a:r>
              <a:rPr lang="fr-CA" b="1"/>
              <a:t>PAS</a:t>
            </a:r>
            <a:r>
              <a:rPr lang="fr-CA"/>
              <a:t> requise.</a:t>
            </a:r>
          </a:p>
          <a:p>
            <a:r>
              <a:rPr lang="fr-CA"/>
              <a:t>Dans le cas suivant, Description est </a:t>
            </a:r>
            <a:r>
              <a:rPr lang="fr-CA" b="1" err="1"/>
              <a:t>required</a:t>
            </a:r>
            <a:r>
              <a:rPr lang="fr-CA"/>
              <a:t> et Description2 est </a:t>
            </a:r>
            <a:r>
              <a:rPr lang="fr-CA" b="1"/>
              <a:t>optionnelle</a:t>
            </a:r>
            <a:r>
              <a:rPr lang="fr-CA"/>
              <a:t>.</a:t>
            </a:r>
          </a:p>
        </p:txBody>
      </p:sp>
      <p:sp>
        <p:nvSpPr>
          <p:cNvPr id="4" name="Espace réservé du pied de page 3">
            <a:extLst>
              <a:ext uri="{FF2B5EF4-FFF2-40B4-BE49-F238E27FC236}">
                <a16:creationId xmlns:a16="http://schemas.microsoft.com/office/drawing/2014/main" id="{0A1FE3F4-55B4-CB3B-C8D7-7E3FF4E9DB5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329B419A-9B96-9C11-2745-E50453BBD512}"/>
              </a:ext>
            </a:extLst>
          </p:cNvPr>
          <p:cNvSpPr>
            <a:spLocks noGrp="1"/>
          </p:cNvSpPr>
          <p:nvPr>
            <p:ph type="sldNum" sz="quarter" idx="12"/>
          </p:nvPr>
        </p:nvSpPr>
        <p:spPr/>
        <p:txBody>
          <a:bodyPr/>
          <a:lstStyle/>
          <a:p>
            <a:r>
              <a:rPr lang="fr-CA"/>
              <a:t>Page </a:t>
            </a:r>
            <a:fld id="{C2CBE6A3-4AEF-4734-8AB8-E4DE745DFB5E}" type="slidenum">
              <a:rPr lang="fr-CA" smtClean="0"/>
              <a:pPr/>
              <a:t>16</a:t>
            </a:fld>
            <a:endParaRPr lang="fr-CA"/>
          </a:p>
        </p:txBody>
      </p:sp>
      <p:pic>
        <p:nvPicPr>
          <p:cNvPr id="13" name="Image 12">
            <a:extLst>
              <a:ext uri="{FF2B5EF4-FFF2-40B4-BE49-F238E27FC236}">
                <a16:creationId xmlns:a16="http://schemas.microsoft.com/office/drawing/2014/main" id="{8790AC48-9AA7-4DCA-6A20-1634AA818184}"/>
              </a:ext>
            </a:extLst>
          </p:cNvPr>
          <p:cNvPicPr>
            <a:picLocks noChangeAspect="1"/>
          </p:cNvPicPr>
          <p:nvPr/>
        </p:nvPicPr>
        <p:blipFill>
          <a:blip r:embed="rId2"/>
          <a:stretch>
            <a:fillRect/>
          </a:stretch>
        </p:blipFill>
        <p:spPr>
          <a:xfrm>
            <a:off x="1097280" y="4194806"/>
            <a:ext cx="3238952" cy="666843"/>
          </a:xfrm>
          <a:prstGeom prst="rect">
            <a:avLst/>
          </a:prstGeom>
        </p:spPr>
      </p:pic>
      <p:pic>
        <p:nvPicPr>
          <p:cNvPr id="15" name="Image 14">
            <a:extLst>
              <a:ext uri="{FF2B5EF4-FFF2-40B4-BE49-F238E27FC236}">
                <a16:creationId xmlns:a16="http://schemas.microsoft.com/office/drawing/2014/main" id="{1E88FF68-1B93-8879-E219-82D4BAD753C9}"/>
              </a:ext>
            </a:extLst>
          </p:cNvPr>
          <p:cNvPicPr>
            <a:picLocks noChangeAspect="1"/>
          </p:cNvPicPr>
          <p:nvPr/>
        </p:nvPicPr>
        <p:blipFill>
          <a:blip r:embed="rId3"/>
          <a:stretch>
            <a:fillRect/>
          </a:stretch>
        </p:blipFill>
        <p:spPr>
          <a:xfrm>
            <a:off x="1097280" y="1587238"/>
            <a:ext cx="2991267" cy="466790"/>
          </a:xfrm>
          <a:prstGeom prst="rect">
            <a:avLst/>
          </a:prstGeom>
        </p:spPr>
      </p:pic>
    </p:spTree>
    <p:extLst>
      <p:ext uri="{BB962C8B-B14F-4D97-AF65-F5344CB8AC3E}">
        <p14:creationId xmlns:p14="http://schemas.microsoft.com/office/powerpoint/2010/main" val="6901824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9506641C-E961-A3AD-BDDB-07D780805727}"/>
              </a:ext>
            </a:extLst>
          </p:cNvPr>
          <p:cNvSpPr>
            <a:spLocks noGrp="1"/>
          </p:cNvSpPr>
          <p:nvPr>
            <p:ph type="title"/>
          </p:nvPr>
        </p:nvSpPr>
        <p:spPr/>
        <p:txBody>
          <a:bodyPr/>
          <a:lstStyle/>
          <a:p>
            <a:r>
              <a:rPr lang="fr-CA"/>
              <a:t>Les </a:t>
            </a:r>
            <a:r>
              <a:rPr lang="fr-CA" err="1"/>
              <a:t>ErrorMessages</a:t>
            </a:r>
            <a:r>
              <a:rPr lang="fr-CA"/>
              <a:t> sont paramétrables</a:t>
            </a:r>
          </a:p>
        </p:txBody>
      </p:sp>
      <p:sp>
        <p:nvSpPr>
          <p:cNvPr id="4" name="Espace réservé du pied de page 3">
            <a:extLst>
              <a:ext uri="{FF2B5EF4-FFF2-40B4-BE49-F238E27FC236}">
                <a16:creationId xmlns:a16="http://schemas.microsoft.com/office/drawing/2014/main" id="{D3F946D6-18AF-9F27-A03B-F56F0809F1F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25592AA-EF01-42B6-3A5F-D4245CB48EF8}"/>
              </a:ext>
            </a:extLst>
          </p:cNvPr>
          <p:cNvSpPr>
            <a:spLocks noGrp="1"/>
          </p:cNvSpPr>
          <p:nvPr>
            <p:ph type="sldNum" sz="quarter" idx="12"/>
          </p:nvPr>
        </p:nvSpPr>
        <p:spPr/>
        <p:txBody>
          <a:bodyPr/>
          <a:lstStyle/>
          <a:p>
            <a:r>
              <a:rPr lang="fr-CA"/>
              <a:t>Page </a:t>
            </a:r>
            <a:fld id="{C2CBE6A3-4AEF-4734-8AB8-E4DE745DFB5E}" type="slidenum">
              <a:rPr lang="fr-CA" smtClean="0"/>
              <a:pPr/>
              <a:t>17</a:t>
            </a:fld>
            <a:endParaRPr lang="fr-CA"/>
          </a:p>
        </p:txBody>
      </p:sp>
      <p:pic>
        <p:nvPicPr>
          <p:cNvPr id="8" name="Image 7">
            <a:extLst>
              <a:ext uri="{FF2B5EF4-FFF2-40B4-BE49-F238E27FC236}">
                <a16:creationId xmlns:a16="http://schemas.microsoft.com/office/drawing/2014/main" id="{555B8D06-1377-098E-0420-A6C53D140E89}"/>
              </a:ext>
            </a:extLst>
          </p:cNvPr>
          <p:cNvPicPr>
            <a:picLocks noChangeAspect="1"/>
          </p:cNvPicPr>
          <p:nvPr/>
        </p:nvPicPr>
        <p:blipFill rotWithShape="1">
          <a:blip r:embed="rId2"/>
          <a:srcRect l="-1" r="8"/>
          <a:stretch/>
        </p:blipFill>
        <p:spPr>
          <a:xfrm>
            <a:off x="1097279" y="1428096"/>
            <a:ext cx="8755380" cy="568541"/>
          </a:xfrm>
          <a:prstGeom prst="rect">
            <a:avLst/>
          </a:prstGeom>
        </p:spPr>
        <p:style>
          <a:lnRef idx="2">
            <a:schemeClr val="dk1"/>
          </a:lnRef>
          <a:fillRef idx="1">
            <a:schemeClr val="lt1"/>
          </a:fillRef>
          <a:effectRef idx="0">
            <a:schemeClr val="dk1"/>
          </a:effectRef>
          <a:fontRef idx="minor">
            <a:schemeClr val="dk1"/>
          </a:fontRef>
        </p:style>
      </p:pic>
      <p:sp>
        <p:nvSpPr>
          <p:cNvPr id="9" name="ZoneTexte 8">
            <a:extLst>
              <a:ext uri="{FF2B5EF4-FFF2-40B4-BE49-F238E27FC236}">
                <a16:creationId xmlns:a16="http://schemas.microsoft.com/office/drawing/2014/main" id="{D1B3632F-1876-1C0C-4129-719175644C1B}"/>
              </a:ext>
            </a:extLst>
          </p:cNvPr>
          <p:cNvSpPr txBox="1"/>
          <p:nvPr/>
        </p:nvSpPr>
        <p:spPr>
          <a:xfrm>
            <a:off x="1097280" y="2284762"/>
            <a:ext cx="8755380" cy="2154436"/>
          </a:xfrm>
          <a:prstGeom prst="rect">
            <a:avLst/>
          </a:prstGeom>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marL="174625" lvl="1" algn="l"/>
            <a:r>
              <a:rPr lang="fr-CA">
                <a:solidFill>
                  <a:schemeClr val="tx1">
                    <a:lumMod val="95000"/>
                    <a:lumOff val="5000"/>
                  </a:schemeClr>
                </a:solidFill>
              </a:rPr>
              <a:t>Dans le cas de Range, il y a 3 valeurs disponibles pour afficher dans notre message d’erreur:</a:t>
            </a:r>
          </a:p>
          <a:p>
            <a:pPr marL="514350" lvl="1" indent="-174625" algn="l">
              <a:buFont typeface="Arial" panose="020B0604020202020204" pitchFamily="34" charset="0"/>
              <a:buChar char="•"/>
            </a:pPr>
            <a:r>
              <a:rPr lang="fr-CA">
                <a:solidFill>
                  <a:schemeClr val="tx1">
                    <a:lumMod val="95000"/>
                    <a:lumOff val="5000"/>
                  </a:schemeClr>
                </a:solidFill>
              </a:rPr>
              <a:t>{0} : Nombre de pièces </a:t>
            </a:r>
            <a:r>
              <a:rPr lang="fr-CA" sz="2000">
                <a:solidFill>
                  <a:schemeClr val="tx1">
                    <a:lumMod val="95000"/>
                    <a:lumOff val="5000"/>
                  </a:schemeClr>
                </a:solidFill>
              </a:rPr>
              <a:t>(le descriptif de la propriété)</a:t>
            </a:r>
            <a:endParaRPr lang="fr-CA">
              <a:solidFill>
                <a:schemeClr val="tx1">
                  <a:lumMod val="95000"/>
                  <a:lumOff val="5000"/>
                </a:schemeClr>
              </a:solidFill>
            </a:endParaRPr>
          </a:p>
          <a:p>
            <a:pPr marL="514350" lvl="1" indent="-174625" algn="l">
              <a:buFont typeface="Arial" panose="020B0604020202020204" pitchFamily="34" charset="0"/>
              <a:buChar char="•"/>
            </a:pPr>
            <a:r>
              <a:rPr lang="fr-CA">
                <a:solidFill>
                  <a:schemeClr val="tx1">
                    <a:lumMod val="95000"/>
                    <a:lumOff val="5000"/>
                  </a:schemeClr>
                </a:solidFill>
              </a:rPr>
              <a:t>{1} : 1 </a:t>
            </a:r>
            <a:r>
              <a:rPr lang="fr-CA" sz="2000">
                <a:solidFill>
                  <a:schemeClr val="tx1">
                    <a:lumMod val="95000"/>
                    <a:lumOff val="5000"/>
                  </a:schemeClr>
                </a:solidFill>
              </a:rPr>
              <a:t>(le premier paramètre de l’attribut)</a:t>
            </a:r>
            <a:endParaRPr lang="fr-CA">
              <a:solidFill>
                <a:schemeClr val="tx1">
                  <a:lumMod val="95000"/>
                  <a:lumOff val="5000"/>
                </a:schemeClr>
              </a:solidFill>
            </a:endParaRPr>
          </a:p>
          <a:p>
            <a:pPr marL="514350" lvl="1" indent="-174625" algn="l">
              <a:buFont typeface="Arial" panose="020B0604020202020204" pitchFamily="34" charset="0"/>
              <a:buChar char="•"/>
            </a:pPr>
            <a:r>
              <a:rPr lang="fr-CA">
                <a:solidFill>
                  <a:schemeClr val="tx1">
                    <a:lumMod val="95000"/>
                    <a:lumOff val="5000"/>
                  </a:schemeClr>
                </a:solidFill>
              </a:rPr>
              <a:t>{2} : 2147483647 </a:t>
            </a:r>
            <a:r>
              <a:rPr lang="fr-CA" sz="2000">
                <a:solidFill>
                  <a:schemeClr val="tx1">
                    <a:lumMod val="95000"/>
                    <a:lumOff val="5000"/>
                  </a:schemeClr>
                </a:solidFill>
              </a:rPr>
              <a:t>(le deuxième paramètre de l’attribut)</a:t>
            </a:r>
          </a:p>
          <a:p>
            <a:pPr marL="800100" lvl="1" indent="-342900" algn="l">
              <a:buFont typeface="Arial" panose="020B0604020202020204" pitchFamily="34" charset="0"/>
              <a:buChar char="•"/>
            </a:pPr>
            <a:endParaRPr lang="fr-CA" sz="2000">
              <a:solidFill>
                <a:schemeClr val="tx1">
                  <a:lumMod val="95000"/>
                  <a:lumOff val="5000"/>
                </a:schemeClr>
              </a:solidFill>
            </a:endParaRPr>
          </a:p>
          <a:p>
            <a:pPr marL="174625" lvl="1" algn="l"/>
            <a:r>
              <a:rPr lang="fr-CA">
                <a:solidFill>
                  <a:schemeClr val="tx1">
                    <a:lumMod val="95000"/>
                    <a:lumOff val="5000"/>
                  </a:schemeClr>
                </a:solidFill>
              </a:rPr>
              <a:t>On pourrait donc mettre un message comme ceci :</a:t>
            </a:r>
          </a:p>
        </p:txBody>
      </p:sp>
      <p:pic>
        <p:nvPicPr>
          <p:cNvPr id="10" name="Image 9">
            <a:extLst>
              <a:ext uri="{FF2B5EF4-FFF2-40B4-BE49-F238E27FC236}">
                <a16:creationId xmlns:a16="http://schemas.microsoft.com/office/drawing/2014/main" id="{33917365-0273-C56A-5B3B-B00034947BAD}"/>
              </a:ext>
            </a:extLst>
          </p:cNvPr>
          <p:cNvPicPr>
            <a:picLocks noChangeAspect="1"/>
          </p:cNvPicPr>
          <p:nvPr/>
        </p:nvPicPr>
        <p:blipFill rotWithShape="1">
          <a:blip r:embed="rId3"/>
          <a:srcRect l="1997" r="7062"/>
          <a:stretch/>
        </p:blipFill>
        <p:spPr>
          <a:xfrm>
            <a:off x="1097280" y="4586969"/>
            <a:ext cx="8755380" cy="685800"/>
          </a:xfrm>
          <a:prstGeom prst="rect">
            <a:avLst/>
          </a:prstGeom>
        </p:spPr>
        <p:style>
          <a:lnRef idx="2">
            <a:schemeClr val="dk1"/>
          </a:lnRef>
          <a:fillRef idx="1">
            <a:schemeClr val="lt1"/>
          </a:fillRef>
          <a:effectRef idx="0">
            <a:schemeClr val="dk1"/>
          </a:effectRef>
          <a:fontRef idx="minor">
            <a:schemeClr val="dk1"/>
          </a:fontRef>
        </p:style>
      </p:pic>
      <p:sp>
        <p:nvSpPr>
          <p:cNvPr id="11" name="ZoneTexte 10">
            <a:extLst>
              <a:ext uri="{FF2B5EF4-FFF2-40B4-BE49-F238E27FC236}">
                <a16:creationId xmlns:a16="http://schemas.microsoft.com/office/drawing/2014/main" id="{538EED81-B0A0-F986-39C5-79C50B2A0EBC}"/>
              </a:ext>
            </a:extLst>
          </p:cNvPr>
          <p:cNvSpPr txBox="1"/>
          <p:nvPr/>
        </p:nvSpPr>
        <p:spPr>
          <a:xfrm>
            <a:off x="1097280" y="5598917"/>
            <a:ext cx="8755379"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marL="174625" lvl="1" algn="l"/>
            <a:r>
              <a:rPr lang="fr-CA">
                <a:solidFill>
                  <a:schemeClr val="tx1">
                    <a:lumMod val="95000"/>
                    <a:lumOff val="5000"/>
                  </a:schemeClr>
                </a:solidFill>
              </a:rPr>
              <a:t>Le message de validation serait alors:</a:t>
            </a:r>
          </a:p>
          <a:p>
            <a:pPr marL="174625" lvl="1" algn="l"/>
            <a:r>
              <a:rPr lang="fr-CA">
                <a:solidFill>
                  <a:schemeClr val="tx1">
                    <a:lumMod val="95000"/>
                    <a:lumOff val="5000"/>
                  </a:schemeClr>
                </a:solidFill>
              </a:rPr>
              <a:t>« Le champ </a:t>
            </a:r>
            <a:r>
              <a:rPr lang="fr-CA" b="1">
                <a:solidFill>
                  <a:schemeClr val="tx1">
                    <a:lumMod val="95000"/>
                    <a:lumOff val="5000"/>
                  </a:schemeClr>
                </a:solidFill>
              </a:rPr>
              <a:t>Nombre de pièces</a:t>
            </a:r>
            <a:r>
              <a:rPr lang="fr-CA">
                <a:solidFill>
                  <a:schemeClr val="tx1">
                    <a:lumMod val="95000"/>
                    <a:lumOff val="5000"/>
                  </a:schemeClr>
                </a:solidFill>
              </a:rPr>
              <a:t> demande un minimum de </a:t>
            </a:r>
            <a:r>
              <a:rPr lang="fr-CA" b="1">
                <a:solidFill>
                  <a:schemeClr val="tx1">
                    <a:lumMod val="95000"/>
                    <a:lumOff val="5000"/>
                  </a:schemeClr>
                </a:solidFill>
              </a:rPr>
              <a:t>1</a:t>
            </a:r>
            <a:r>
              <a:rPr lang="fr-CA">
                <a:solidFill>
                  <a:schemeClr val="tx1">
                    <a:lumMod val="95000"/>
                    <a:lumOff val="5000"/>
                  </a:schemeClr>
                </a:solidFill>
              </a:rPr>
              <a:t> pièce et doit être positif. »</a:t>
            </a:r>
          </a:p>
        </p:txBody>
      </p:sp>
      <p:sp>
        <p:nvSpPr>
          <p:cNvPr id="2" name="Ellipse 1">
            <a:extLst>
              <a:ext uri="{FF2B5EF4-FFF2-40B4-BE49-F238E27FC236}">
                <a16:creationId xmlns:a16="http://schemas.microsoft.com/office/drawing/2014/main" id="{D5EEB1D3-E81A-72A7-A1B2-A36470E06EC9}"/>
              </a:ext>
            </a:extLst>
          </p:cNvPr>
          <p:cNvSpPr/>
          <p:nvPr/>
        </p:nvSpPr>
        <p:spPr>
          <a:xfrm>
            <a:off x="8202742" y="2499831"/>
            <a:ext cx="3299834" cy="1724297"/>
          </a:xfrm>
          <a:prstGeom prst="ellipse">
            <a:avLst/>
          </a:prstGeom>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a:t>On évite d’avoir un message d’erreur qui n’est pas à jour!!</a:t>
            </a:r>
          </a:p>
        </p:txBody>
      </p:sp>
    </p:spTree>
    <p:extLst>
      <p:ext uri="{BB962C8B-B14F-4D97-AF65-F5344CB8AC3E}">
        <p14:creationId xmlns:p14="http://schemas.microsoft.com/office/powerpoint/2010/main" val="35931636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1316CE56-3DD5-0FC9-4D92-C19F4E603212}"/>
              </a:ext>
            </a:extLst>
          </p:cNvPr>
          <p:cNvSpPr>
            <a:spLocks noGrp="1"/>
          </p:cNvSpPr>
          <p:nvPr>
            <p:ph type="title"/>
          </p:nvPr>
        </p:nvSpPr>
        <p:spPr/>
        <p:txBody>
          <a:bodyPr/>
          <a:lstStyle/>
          <a:p>
            <a:r>
              <a:rPr lang="fr-CA"/>
              <a:t>Les trois niveaux de validation</a:t>
            </a:r>
          </a:p>
        </p:txBody>
      </p:sp>
      <p:sp>
        <p:nvSpPr>
          <p:cNvPr id="7" name="Espace réservé du contenu 6">
            <a:extLst>
              <a:ext uri="{FF2B5EF4-FFF2-40B4-BE49-F238E27FC236}">
                <a16:creationId xmlns:a16="http://schemas.microsoft.com/office/drawing/2014/main" id="{9B4FD352-9BA9-8088-DBD0-F54EA3D8FBE7}"/>
              </a:ext>
            </a:extLst>
          </p:cNvPr>
          <p:cNvSpPr>
            <a:spLocks noGrp="1"/>
          </p:cNvSpPr>
          <p:nvPr>
            <p:ph idx="1"/>
          </p:nvPr>
        </p:nvSpPr>
        <p:spPr/>
        <p:txBody>
          <a:bodyPr vert="horz" lIns="0" tIns="45720" rIns="0" bIns="45720" rtlCol="0" anchor="t">
            <a:normAutofit/>
          </a:bodyPr>
          <a:lstStyle/>
          <a:p>
            <a:pPr marL="342900" indent="-342900">
              <a:buFont typeface="+mj-lt"/>
              <a:buAutoNum type="arabicPeriod"/>
            </a:pPr>
            <a:r>
              <a:rPr lang="fr-CA">
                <a:solidFill>
                  <a:schemeClr val="tx1">
                    <a:lumMod val="85000"/>
                    <a:lumOff val="15000"/>
                  </a:schemeClr>
                </a:solidFill>
              </a:rPr>
              <a:t>Navigateur (client) : pour l’affichage des erreurs et </a:t>
            </a:r>
            <a:r>
              <a:rPr lang="fr-CA" u="sng">
                <a:solidFill>
                  <a:schemeClr val="tx1">
                    <a:lumMod val="85000"/>
                    <a:lumOff val="15000"/>
                  </a:schemeClr>
                </a:solidFill>
              </a:rPr>
              <a:t>éviter des requêtes inutiles</a:t>
            </a:r>
            <a:r>
              <a:rPr lang="fr-CA">
                <a:solidFill>
                  <a:schemeClr val="tx1">
                    <a:lumMod val="85000"/>
                    <a:lumOff val="15000"/>
                  </a:schemeClr>
                </a:solidFill>
              </a:rPr>
              <a:t> au serveur. </a:t>
            </a:r>
          </a:p>
          <a:p>
            <a:pPr marL="342900" indent="-342900">
              <a:buFont typeface="+mj-lt"/>
              <a:buAutoNum type="arabicPeriod"/>
            </a:pPr>
            <a:r>
              <a:rPr lang="fr-CA">
                <a:solidFill>
                  <a:schemeClr val="tx1">
                    <a:lumMod val="95000"/>
                    <a:lumOff val="5000"/>
                  </a:schemeClr>
                </a:solidFill>
              </a:rPr>
              <a:t>Application</a:t>
            </a:r>
            <a:r>
              <a:rPr lang="fr-CA">
                <a:solidFill>
                  <a:schemeClr val="tx1">
                    <a:lumMod val="85000"/>
                    <a:lumOff val="15000"/>
                  </a:schemeClr>
                </a:solidFill>
              </a:rPr>
              <a:t> Web (serveur) : pour l’intégrité des données et les règles d’affaires</a:t>
            </a:r>
          </a:p>
          <a:p>
            <a:pPr marL="342900" indent="-342900" algn="l">
              <a:buFont typeface="+mj-lt"/>
              <a:buAutoNum type="arabicPeriod"/>
            </a:pPr>
            <a:r>
              <a:rPr lang="fr-CA">
                <a:solidFill>
                  <a:schemeClr val="tx1">
                    <a:lumMod val="85000"/>
                    <a:lumOff val="15000"/>
                  </a:schemeClr>
                </a:solidFill>
              </a:rPr>
              <a:t>BD : pour l’intégrité des données</a:t>
            </a:r>
          </a:p>
          <a:p>
            <a:pPr marL="0" indent="0" algn="l">
              <a:buNone/>
            </a:pPr>
            <a:r>
              <a:rPr lang="fr-CA">
                <a:solidFill>
                  <a:schemeClr val="tx1">
                    <a:lumMod val="85000"/>
                    <a:lumOff val="15000"/>
                  </a:schemeClr>
                </a:solidFill>
              </a:rPr>
              <a:t>Ce sont les 3 niveaux de protections disponibles pour éviter de corrompre nos données.</a:t>
            </a:r>
          </a:p>
          <a:p>
            <a:pPr marL="0" indent="0" algn="l">
              <a:buNone/>
            </a:pPr>
            <a:r>
              <a:rPr lang="fr-CA">
                <a:solidFill>
                  <a:schemeClr val="tx1">
                    <a:lumMod val="85000"/>
                    <a:lumOff val="15000"/>
                  </a:schemeClr>
                </a:solidFill>
              </a:rPr>
              <a:t>La validation est faite dans cet ordre et c’est préférable de détecter l’erreur le plus rapidement possible.</a:t>
            </a:r>
            <a:endParaRPr lang="fr-CA">
              <a:solidFill>
                <a:schemeClr val="tx1">
                  <a:lumMod val="85000"/>
                  <a:lumOff val="15000"/>
                </a:schemeClr>
              </a:solidFill>
              <a:cs typeface="Calibri"/>
            </a:endParaRPr>
          </a:p>
          <a:p>
            <a:pPr marL="342900" indent="-342900">
              <a:buFont typeface="Wingdings" panose="05000000000000000000" pitchFamily="2" charset="2"/>
              <a:buChar char="q"/>
            </a:pPr>
            <a:endParaRPr lang="fr-CA"/>
          </a:p>
        </p:txBody>
      </p:sp>
      <p:sp>
        <p:nvSpPr>
          <p:cNvPr id="4" name="Espace réservé du pied de page 3">
            <a:extLst>
              <a:ext uri="{FF2B5EF4-FFF2-40B4-BE49-F238E27FC236}">
                <a16:creationId xmlns:a16="http://schemas.microsoft.com/office/drawing/2014/main" id="{DD52580F-4443-EC97-FB4D-7EEC2700D490}"/>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18880DE3-2576-5F13-FD1E-762A2FB15AFC}"/>
              </a:ext>
            </a:extLst>
          </p:cNvPr>
          <p:cNvSpPr>
            <a:spLocks noGrp="1"/>
          </p:cNvSpPr>
          <p:nvPr>
            <p:ph type="sldNum" sz="quarter" idx="12"/>
          </p:nvPr>
        </p:nvSpPr>
        <p:spPr/>
        <p:txBody>
          <a:bodyPr/>
          <a:lstStyle/>
          <a:p>
            <a:r>
              <a:rPr lang="fr-CA"/>
              <a:t>Page </a:t>
            </a:r>
            <a:fld id="{C2CBE6A3-4AEF-4734-8AB8-E4DE745DFB5E}" type="slidenum">
              <a:rPr lang="fr-CA" smtClean="0"/>
              <a:pPr/>
              <a:t>18</a:t>
            </a:fld>
            <a:endParaRPr lang="fr-CA"/>
          </a:p>
        </p:txBody>
      </p:sp>
    </p:spTree>
    <p:extLst>
      <p:ext uri="{BB962C8B-B14F-4D97-AF65-F5344CB8AC3E}">
        <p14:creationId xmlns:p14="http://schemas.microsoft.com/office/powerpoint/2010/main" val="8443657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79B328F-D1CD-0853-745B-F7774D9E455F}"/>
              </a:ext>
            </a:extLst>
          </p:cNvPr>
          <p:cNvSpPr>
            <a:spLocks noGrp="1"/>
          </p:cNvSpPr>
          <p:nvPr>
            <p:ph type="title"/>
          </p:nvPr>
        </p:nvSpPr>
        <p:spPr/>
        <p:txBody>
          <a:bodyPr>
            <a:normAutofit/>
          </a:bodyPr>
          <a:lstStyle/>
          <a:p>
            <a:r>
              <a:rPr lang="fr-CA"/>
              <a:t>La validation multi niveaux</a:t>
            </a:r>
          </a:p>
        </p:txBody>
      </p:sp>
      <p:sp>
        <p:nvSpPr>
          <p:cNvPr id="4" name="Espace réservé du pied de page 3">
            <a:extLst>
              <a:ext uri="{FF2B5EF4-FFF2-40B4-BE49-F238E27FC236}">
                <a16:creationId xmlns:a16="http://schemas.microsoft.com/office/drawing/2014/main" id="{CCD645EC-2A6E-9742-635A-3EAFC2A239C6}"/>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47F12E05-CA53-8C27-97C0-5373116E2AD2}"/>
              </a:ext>
            </a:extLst>
          </p:cNvPr>
          <p:cNvSpPr>
            <a:spLocks noGrp="1"/>
          </p:cNvSpPr>
          <p:nvPr>
            <p:ph type="sldNum" sz="quarter" idx="12"/>
          </p:nvPr>
        </p:nvSpPr>
        <p:spPr/>
        <p:txBody>
          <a:bodyPr/>
          <a:lstStyle/>
          <a:p>
            <a:r>
              <a:rPr lang="fr-CA"/>
              <a:t>Page </a:t>
            </a:r>
            <a:fld id="{C2CBE6A3-4AEF-4734-8AB8-E4DE745DFB5E}" type="slidenum">
              <a:rPr lang="fr-CA" smtClean="0"/>
              <a:pPr/>
              <a:t>19</a:t>
            </a:fld>
            <a:endParaRPr lang="fr-CA"/>
          </a:p>
        </p:txBody>
      </p:sp>
      <p:sp>
        <p:nvSpPr>
          <p:cNvPr id="18" name="AutoShape 14" descr="Internet">
            <a:extLst>
              <a:ext uri="{FF2B5EF4-FFF2-40B4-BE49-F238E27FC236}">
                <a16:creationId xmlns:a16="http://schemas.microsoft.com/office/drawing/2014/main" id="{1689F493-B7AB-DC07-D947-FD34FDCF5255}"/>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CA"/>
          </a:p>
        </p:txBody>
      </p:sp>
      <p:pic>
        <p:nvPicPr>
          <p:cNvPr id="19" name="Graphique 18" descr="Base de données">
            <a:extLst>
              <a:ext uri="{FF2B5EF4-FFF2-40B4-BE49-F238E27FC236}">
                <a16:creationId xmlns:a16="http://schemas.microsoft.com/office/drawing/2014/main" id="{B754AE4A-E5D4-C797-DF0A-2B9919A4AED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99644" y="1312192"/>
            <a:ext cx="914400" cy="914400"/>
          </a:xfrm>
          <a:prstGeom prst="rect">
            <a:avLst/>
          </a:prstGeom>
        </p:spPr>
      </p:pic>
      <p:pic>
        <p:nvPicPr>
          <p:cNvPr id="20" name="Graphique 19" descr="Serveur">
            <a:extLst>
              <a:ext uri="{FF2B5EF4-FFF2-40B4-BE49-F238E27FC236}">
                <a16:creationId xmlns:a16="http://schemas.microsoft.com/office/drawing/2014/main" id="{9BE91652-9387-AC9E-7367-AE627F94FAA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904573" y="1312192"/>
            <a:ext cx="914400" cy="914400"/>
          </a:xfrm>
          <a:prstGeom prst="rect">
            <a:avLst/>
          </a:prstGeom>
        </p:spPr>
      </p:pic>
      <p:pic>
        <p:nvPicPr>
          <p:cNvPr id="22" name="Graphique 21" descr="Internet">
            <a:extLst>
              <a:ext uri="{FF2B5EF4-FFF2-40B4-BE49-F238E27FC236}">
                <a16:creationId xmlns:a16="http://schemas.microsoft.com/office/drawing/2014/main" id="{677CC9BA-49E4-FBBA-4157-D8B1C527427A}"/>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509503" y="1312192"/>
            <a:ext cx="914400" cy="914400"/>
          </a:xfrm>
          <a:prstGeom prst="rect">
            <a:avLst/>
          </a:prstGeom>
        </p:spPr>
      </p:pic>
      <p:cxnSp>
        <p:nvCxnSpPr>
          <p:cNvPr id="24" name="Connecteur droit avec flèche 23">
            <a:extLst>
              <a:ext uri="{FF2B5EF4-FFF2-40B4-BE49-F238E27FC236}">
                <a16:creationId xmlns:a16="http://schemas.microsoft.com/office/drawing/2014/main" id="{3636F906-934A-6A83-DB75-1C48EEA35EF1}"/>
              </a:ext>
            </a:extLst>
          </p:cNvPr>
          <p:cNvCxnSpPr>
            <a:cxnSpLocks/>
            <a:endCxn id="20" idx="1"/>
          </p:cNvCxnSpPr>
          <p:nvPr/>
        </p:nvCxnSpPr>
        <p:spPr>
          <a:xfrm>
            <a:off x="2423903" y="1769392"/>
            <a:ext cx="2480670" cy="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5" name="Connecteur droit avec flèche 24">
            <a:extLst>
              <a:ext uri="{FF2B5EF4-FFF2-40B4-BE49-F238E27FC236}">
                <a16:creationId xmlns:a16="http://schemas.microsoft.com/office/drawing/2014/main" id="{EF15CC88-0DFB-910D-6418-085CC043DCA0}"/>
              </a:ext>
            </a:extLst>
          </p:cNvPr>
          <p:cNvCxnSpPr>
            <a:cxnSpLocks/>
            <a:stCxn id="20" idx="3"/>
          </p:cNvCxnSpPr>
          <p:nvPr/>
        </p:nvCxnSpPr>
        <p:spPr>
          <a:xfrm flipV="1">
            <a:off x="5818973" y="1749602"/>
            <a:ext cx="2480671" cy="19790"/>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26" name="ZoneTexte 25">
            <a:extLst>
              <a:ext uri="{FF2B5EF4-FFF2-40B4-BE49-F238E27FC236}">
                <a16:creationId xmlns:a16="http://schemas.microsoft.com/office/drawing/2014/main" id="{1CAF2553-D8A7-C191-3B20-793FFA85978E}"/>
              </a:ext>
            </a:extLst>
          </p:cNvPr>
          <p:cNvSpPr txBox="1"/>
          <p:nvPr/>
        </p:nvSpPr>
        <p:spPr>
          <a:xfrm>
            <a:off x="1242433" y="4286953"/>
            <a:ext cx="2705350" cy="923330"/>
          </a:xfrm>
          <a:prstGeom prst="rect">
            <a:avLst/>
          </a:prstGeom>
          <a:noFill/>
        </p:spPr>
        <p:txBody>
          <a:bodyPr wrap="square" rtlCol="0">
            <a:spAutoFit/>
          </a:bodyPr>
          <a:lstStyle/>
          <a:p>
            <a:pPr marL="285750" indent="-285750">
              <a:buFont typeface="Arial" panose="020B0604020202020204" pitchFamily="34" charset="0"/>
              <a:buChar char="•"/>
            </a:pPr>
            <a:r>
              <a:rPr lang="fr-CA">
                <a:hlinkClick r:id="rId5"/>
              </a:rPr>
              <a:t>Types d’entrée</a:t>
            </a:r>
            <a:endParaRPr lang="fr-CA"/>
          </a:p>
          <a:p>
            <a:pPr marL="285750" indent="-285750">
              <a:buFont typeface="Arial" panose="020B0604020202020204" pitchFamily="34" charset="0"/>
              <a:buChar char="•"/>
            </a:pPr>
            <a:r>
              <a:rPr lang="fr-CA">
                <a:hlinkClick r:id="rId6"/>
              </a:rPr>
              <a:t>jquery.validation</a:t>
            </a:r>
            <a:endParaRPr lang="fr-CA"/>
          </a:p>
          <a:p>
            <a:pPr marL="285750" indent="-285750">
              <a:buFont typeface="Arial" panose="020B0604020202020204" pitchFamily="34" charset="0"/>
              <a:buChar char="•"/>
            </a:pPr>
            <a:r>
              <a:rPr lang="fr-CA">
                <a:hlinkClick r:id="rId7"/>
              </a:rPr>
              <a:t>Remote Attribute</a:t>
            </a:r>
            <a:endParaRPr lang="fr-CA"/>
          </a:p>
        </p:txBody>
      </p:sp>
      <p:sp>
        <p:nvSpPr>
          <p:cNvPr id="27" name="ZoneTexte 26">
            <a:extLst>
              <a:ext uri="{FF2B5EF4-FFF2-40B4-BE49-F238E27FC236}">
                <a16:creationId xmlns:a16="http://schemas.microsoft.com/office/drawing/2014/main" id="{967EECA2-3852-2418-1DBB-20F701CA5BD2}"/>
              </a:ext>
            </a:extLst>
          </p:cNvPr>
          <p:cNvSpPr txBox="1"/>
          <p:nvPr/>
        </p:nvSpPr>
        <p:spPr>
          <a:xfrm>
            <a:off x="4309195" y="4289913"/>
            <a:ext cx="2705350" cy="646331"/>
          </a:xfrm>
          <a:prstGeom prst="rect">
            <a:avLst/>
          </a:prstGeom>
          <a:noFill/>
        </p:spPr>
        <p:txBody>
          <a:bodyPr wrap="square" rtlCol="0">
            <a:spAutoFit/>
          </a:bodyPr>
          <a:lstStyle/>
          <a:p>
            <a:pPr marL="285750" indent="-285750">
              <a:buFont typeface="Arial" panose="020B0604020202020204" pitchFamily="34" charset="0"/>
              <a:buChar char="•"/>
            </a:pPr>
            <a:r>
              <a:rPr lang="fr-CA" err="1"/>
              <a:t>ModelState</a:t>
            </a:r>
            <a:r>
              <a:rPr lang="fr-CA"/>
              <a:t> </a:t>
            </a:r>
          </a:p>
          <a:p>
            <a:pPr marL="285750" indent="-285750">
              <a:buFont typeface="Arial" panose="020B0604020202020204" pitchFamily="34" charset="0"/>
              <a:buChar char="•"/>
            </a:pPr>
            <a:endParaRPr lang="fr-CA"/>
          </a:p>
        </p:txBody>
      </p:sp>
      <p:sp>
        <p:nvSpPr>
          <p:cNvPr id="28" name="ZoneTexte 27">
            <a:extLst>
              <a:ext uri="{FF2B5EF4-FFF2-40B4-BE49-F238E27FC236}">
                <a16:creationId xmlns:a16="http://schemas.microsoft.com/office/drawing/2014/main" id="{F6224C55-71BA-BC18-4F7D-B1075B57E421}"/>
              </a:ext>
            </a:extLst>
          </p:cNvPr>
          <p:cNvSpPr txBox="1"/>
          <p:nvPr/>
        </p:nvSpPr>
        <p:spPr>
          <a:xfrm>
            <a:off x="7681703" y="4339175"/>
            <a:ext cx="2705350" cy="1477328"/>
          </a:xfrm>
          <a:prstGeom prst="rect">
            <a:avLst/>
          </a:prstGeom>
          <a:noFill/>
        </p:spPr>
        <p:txBody>
          <a:bodyPr wrap="square" rtlCol="0">
            <a:spAutoFit/>
          </a:bodyPr>
          <a:lstStyle/>
          <a:p>
            <a:pPr marL="285750" indent="-285750">
              <a:buFont typeface="Arial" panose="020B0604020202020204" pitchFamily="34" charset="0"/>
              <a:buChar char="•"/>
            </a:pPr>
            <a:r>
              <a:rPr lang="fr-CA"/>
              <a:t>NOT NULL vs NULL</a:t>
            </a:r>
          </a:p>
          <a:p>
            <a:pPr marL="285750" indent="-285750">
              <a:buFont typeface="Arial" panose="020B0604020202020204" pitchFamily="34" charset="0"/>
              <a:buChar char="•"/>
            </a:pPr>
            <a:r>
              <a:rPr lang="fr-CA"/>
              <a:t>Grandeur du champ</a:t>
            </a:r>
          </a:p>
          <a:p>
            <a:pPr marL="285750" indent="-285750">
              <a:buFont typeface="Arial" panose="020B0604020202020204" pitchFamily="34" charset="0"/>
              <a:buChar char="•"/>
            </a:pPr>
            <a:r>
              <a:rPr lang="fr-CA"/>
              <a:t>Clefs étrangères</a:t>
            </a:r>
          </a:p>
          <a:p>
            <a:pPr marL="285750" indent="-285750">
              <a:buFont typeface="Arial" panose="020B0604020202020204" pitchFamily="34" charset="0"/>
              <a:buChar char="•"/>
            </a:pPr>
            <a:r>
              <a:rPr lang="fr-CA"/>
              <a:t>Clefs primaires</a:t>
            </a:r>
          </a:p>
          <a:p>
            <a:pPr marL="285750" indent="-285750">
              <a:buFont typeface="Arial" panose="020B0604020202020204" pitchFamily="34" charset="0"/>
              <a:buChar char="•"/>
            </a:pPr>
            <a:endParaRPr lang="fr-CA"/>
          </a:p>
        </p:txBody>
      </p:sp>
      <p:cxnSp>
        <p:nvCxnSpPr>
          <p:cNvPr id="29" name="Connecteur droit avec flèche 28">
            <a:extLst>
              <a:ext uri="{FF2B5EF4-FFF2-40B4-BE49-F238E27FC236}">
                <a16:creationId xmlns:a16="http://schemas.microsoft.com/office/drawing/2014/main" id="{816955BA-0580-CBF4-5A64-0608119B9E73}"/>
              </a:ext>
            </a:extLst>
          </p:cNvPr>
          <p:cNvCxnSpPr>
            <a:cxnSpLocks/>
          </p:cNvCxnSpPr>
          <p:nvPr/>
        </p:nvCxnSpPr>
        <p:spPr>
          <a:xfrm>
            <a:off x="2680776" y="4122158"/>
            <a:ext cx="2097201"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0" name="ZoneTexte 29">
            <a:extLst>
              <a:ext uri="{FF2B5EF4-FFF2-40B4-BE49-F238E27FC236}">
                <a16:creationId xmlns:a16="http://schemas.microsoft.com/office/drawing/2014/main" id="{D54EA028-8D92-8C63-B110-982164083F81}"/>
              </a:ext>
            </a:extLst>
          </p:cNvPr>
          <p:cNvSpPr txBox="1"/>
          <p:nvPr/>
        </p:nvSpPr>
        <p:spPr>
          <a:xfrm>
            <a:off x="1128503" y="3185263"/>
            <a:ext cx="2403106" cy="646331"/>
          </a:xfrm>
          <a:prstGeom prst="rect">
            <a:avLst/>
          </a:prstGeom>
          <a:noFill/>
        </p:spPr>
        <p:txBody>
          <a:bodyPr wrap="square">
            <a:spAutoFit/>
          </a:bodyPr>
          <a:lstStyle/>
          <a:p>
            <a:pPr algn="ctr"/>
            <a:r>
              <a:rPr lang="fr-CA"/>
              <a:t>Validation avant l’envoi du formulaire</a:t>
            </a:r>
          </a:p>
        </p:txBody>
      </p:sp>
      <p:sp>
        <p:nvSpPr>
          <p:cNvPr id="31" name="ZoneTexte 30">
            <a:extLst>
              <a:ext uri="{FF2B5EF4-FFF2-40B4-BE49-F238E27FC236}">
                <a16:creationId xmlns:a16="http://schemas.microsoft.com/office/drawing/2014/main" id="{A9BA2BF4-A933-7C89-0C80-354A1C1BA6C0}"/>
              </a:ext>
            </a:extLst>
          </p:cNvPr>
          <p:cNvSpPr txBox="1"/>
          <p:nvPr/>
        </p:nvSpPr>
        <p:spPr>
          <a:xfrm>
            <a:off x="3729377" y="3210940"/>
            <a:ext cx="4123141" cy="646331"/>
          </a:xfrm>
          <a:prstGeom prst="rect">
            <a:avLst/>
          </a:prstGeom>
          <a:noFill/>
        </p:spPr>
        <p:txBody>
          <a:bodyPr wrap="square">
            <a:spAutoFit/>
          </a:bodyPr>
          <a:lstStyle/>
          <a:p>
            <a:pPr algn="ctr"/>
            <a:r>
              <a:rPr lang="fr-CA"/>
              <a:t>Validation à la création de l’objet modèle avec le résultat dans le </a:t>
            </a:r>
            <a:r>
              <a:rPr lang="fr-CA">
                <a:hlinkClick r:id="rId8"/>
              </a:rPr>
              <a:t>ModelState</a:t>
            </a:r>
            <a:r>
              <a:rPr lang="fr-CA"/>
              <a:t>!</a:t>
            </a:r>
          </a:p>
        </p:txBody>
      </p:sp>
      <p:cxnSp>
        <p:nvCxnSpPr>
          <p:cNvPr id="32" name="Connecteur droit avec flèche 31">
            <a:extLst>
              <a:ext uri="{FF2B5EF4-FFF2-40B4-BE49-F238E27FC236}">
                <a16:creationId xmlns:a16="http://schemas.microsoft.com/office/drawing/2014/main" id="{44A0F643-9A84-DF14-AFB7-B6C2718C6CB3}"/>
              </a:ext>
            </a:extLst>
          </p:cNvPr>
          <p:cNvCxnSpPr>
            <a:cxnSpLocks/>
          </p:cNvCxnSpPr>
          <p:nvPr/>
        </p:nvCxnSpPr>
        <p:spPr>
          <a:xfrm>
            <a:off x="5964426" y="4122158"/>
            <a:ext cx="2051814"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33" name="ZoneTexte 32">
            <a:extLst>
              <a:ext uri="{FF2B5EF4-FFF2-40B4-BE49-F238E27FC236}">
                <a16:creationId xmlns:a16="http://schemas.microsoft.com/office/drawing/2014/main" id="{F53401C5-70D7-C410-3BC0-006DD8B25A9E}"/>
              </a:ext>
            </a:extLst>
          </p:cNvPr>
          <p:cNvSpPr txBox="1"/>
          <p:nvPr/>
        </p:nvSpPr>
        <p:spPr>
          <a:xfrm>
            <a:off x="7550878" y="3410699"/>
            <a:ext cx="2705349" cy="369332"/>
          </a:xfrm>
          <a:prstGeom prst="rect">
            <a:avLst/>
          </a:prstGeom>
          <a:noFill/>
        </p:spPr>
        <p:txBody>
          <a:bodyPr wrap="square">
            <a:spAutoFit/>
          </a:bodyPr>
          <a:lstStyle/>
          <a:p>
            <a:pPr algn="ctr"/>
            <a:r>
              <a:rPr lang="fr-CA"/>
              <a:t>Contraintes BD</a:t>
            </a:r>
          </a:p>
        </p:txBody>
      </p:sp>
      <p:sp>
        <p:nvSpPr>
          <p:cNvPr id="34" name="Rectangle 33">
            <a:extLst>
              <a:ext uri="{FF2B5EF4-FFF2-40B4-BE49-F238E27FC236}">
                <a16:creationId xmlns:a16="http://schemas.microsoft.com/office/drawing/2014/main" id="{AB1739E0-FA62-CE3A-B748-4563DB7FD8B4}"/>
              </a:ext>
            </a:extLst>
          </p:cNvPr>
          <p:cNvSpPr/>
          <p:nvPr/>
        </p:nvSpPr>
        <p:spPr>
          <a:xfrm>
            <a:off x="3883213" y="2426350"/>
            <a:ext cx="3300455" cy="584775"/>
          </a:xfrm>
          <a:prstGeom prst="rect">
            <a:avLst/>
          </a:prstGeom>
          <a:noFill/>
        </p:spPr>
        <p:txBody>
          <a:bodyPr wrap="square" lIns="91440" tIns="45720" rIns="91440" bIns="45720" anchor="t">
            <a:spAutoFit/>
          </a:bodyPr>
          <a:lstStyle/>
          <a:p>
            <a:pPr algn="ctr"/>
            <a:r>
              <a:rPr lang="fr-FR" sz="3200" b="0" cap="none" spc="0">
                <a:ln w="0"/>
                <a:effectLst>
                  <a:outerShdw blurRad="38100" dist="19050" dir="2700000" algn="tl" rotWithShape="0">
                    <a:schemeClr val="dk1">
                      <a:alpha val="40000"/>
                    </a:schemeClr>
                  </a:outerShdw>
                </a:effectLst>
              </a:rPr>
              <a:t>Application Web</a:t>
            </a:r>
            <a:endParaRPr lang="fr-FR" sz="2000" b="0" cap="none" spc="0">
              <a:ln w="0"/>
              <a:effectLst>
                <a:outerShdw blurRad="38100" dist="19050" dir="2700000" algn="tl" rotWithShape="0">
                  <a:schemeClr val="dk1">
                    <a:alpha val="40000"/>
                  </a:schemeClr>
                </a:outerShdw>
              </a:effectLst>
            </a:endParaRPr>
          </a:p>
        </p:txBody>
      </p:sp>
      <p:sp>
        <p:nvSpPr>
          <p:cNvPr id="35" name="Rectangle 34">
            <a:extLst>
              <a:ext uri="{FF2B5EF4-FFF2-40B4-BE49-F238E27FC236}">
                <a16:creationId xmlns:a16="http://schemas.microsoft.com/office/drawing/2014/main" id="{C76840C1-837A-E1B0-9C47-AD4782D9A2E9}"/>
              </a:ext>
            </a:extLst>
          </p:cNvPr>
          <p:cNvSpPr/>
          <p:nvPr/>
        </p:nvSpPr>
        <p:spPr>
          <a:xfrm>
            <a:off x="679828" y="2394501"/>
            <a:ext cx="3300455" cy="584775"/>
          </a:xfrm>
          <a:prstGeom prst="rect">
            <a:avLst/>
          </a:prstGeom>
          <a:noFill/>
        </p:spPr>
        <p:txBody>
          <a:bodyPr wrap="square" lIns="91440" tIns="45720" rIns="91440" bIns="45720">
            <a:spAutoFit/>
          </a:bodyPr>
          <a:lstStyle/>
          <a:p>
            <a:pPr algn="ctr"/>
            <a:r>
              <a:rPr lang="fr-FR" sz="3200" b="0" cap="none" spc="0">
                <a:ln w="0"/>
                <a:solidFill>
                  <a:schemeClr val="tx1"/>
                </a:solidFill>
                <a:effectLst>
                  <a:outerShdw blurRad="38100" dist="19050" dir="2700000" algn="tl" rotWithShape="0">
                    <a:schemeClr val="dk1">
                      <a:alpha val="40000"/>
                    </a:schemeClr>
                  </a:outerShdw>
                </a:effectLst>
              </a:rPr>
              <a:t>Navigateur</a:t>
            </a:r>
          </a:p>
        </p:txBody>
      </p:sp>
      <p:sp>
        <p:nvSpPr>
          <p:cNvPr id="36" name="Rectangle 35">
            <a:extLst>
              <a:ext uri="{FF2B5EF4-FFF2-40B4-BE49-F238E27FC236}">
                <a16:creationId xmlns:a16="http://schemas.microsoft.com/office/drawing/2014/main" id="{7CF2590B-45E9-4C19-73C5-B6323533D6D7}"/>
              </a:ext>
            </a:extLst>
          </p:cNvPr>
          <p:cNvSpPr/>
          <p:nvPr/>
        </p:nvSpPr>
        <p:spPr>
          <a:xfrm>
            <a:off x="7086598" y="2426351"/>
            <a:ext cx="3300455" cy="584775"/>
          </a:xfrm>
          <a:prstGeom prst="rect">
            <a:avLst/>
          </a:prstGeom>
          <a:noFill/>
        </p:spPr>
        <p:txBody>
          <a:bodyPr wrap="square" lIns="91440" tIns="45720" rIns="91440" bIns="45720">
            <a:spAutoFit/>
          </a:bodyPr>
          <a:lstStyle/>
          <a:p>
            <a:pPr algn="ctr"/>
            <a:r>
              <a:rPr lang="fr-FR" sz="3200" b="0" cap="none" spc="0">
                <a:ln w="0"/>
                <a:solidFill>
                  <a:schemeClr val="tx1"/>
                </a:solidFill>
                <a:effectLst>
                  <a:outerShdw blurRad="38100" dist="19050" dir="2700000" algn="tl" rotWithShape="0">
                    <a:schemeClr val="dk1">
                      <a:alpha val="40000"/>
                    </a:schemeClr>
                  </a:outerShdw>
                </a:effectLst>
              </a:rPr>
              <a:t>BD</a:t>
            </a:r>
          </a:p>
        </p:txBody>
      </p:sp>
    </p:spTree>
    <p:extLst>
      <p:ext uri="{BB962C8B-B14F-4D97-AF65-F5344CB8AC3E}">
        <p14:creationId xmlns:p14="http://schemas.microsoft.com/office/powerpoint/2010/main" val="3556446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B9ACCFEE-8AA8-9FF6-08F6-4483F39F7FC0}"/>
              </a:ext>
            </a:extLst>
          </p:cNvPr>
          <p:cNvSpPr>
            <a:spLocks noGrp="1"/>
          </p:cNvSpPr>
          <p:nvPr>
            <p:ph type="title"/>
          </p:nvPr>
        </p:nvSpPr>
        <p:spPr/>
        <p:txBody>
          <a:bodyPr/>
          <a:lstStyle/>
          <a:p>
            <a:r>
              <a:rPr lang="fr-CA"/>
              <a:t>En cas d’erreur</a:t>
            </a:r>
          </a:p>
        </p:txBody>
      </p:sp>
      <p:sp>
        <p:nvSpPr>
          <p:cNvPr id="4" name="Espace réservé du pied de page 3">
            <a:extLst>
              <a:ext uri="{FF2B5EF4-FFF2-40B4-BE49-F238E27FC236}">
                <a16:creationId xmlns:a16="http://schemas.microsoft.com/office/drawing/2014/main" id="{760BE2CE-5CA6-66A8-B8EC-841B965BF883}"/>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DDD74412-8CCC-A38D-ACA8-ED0C094B605F}"/>
              </a:ext>
            </a:extLst>
          </p:cNvPr>
          <p:cNvSpPr>
            <a:spLocks noGrp="1"/>
          </p:cNvSpPr>
          <p:nvPr>
            <p:ph type="sldNum" sz="quarter" idx="12"/>
          </p:nvPr>
        </p:nvSpPr>
        <p:spPr/>
        <p:txBody>
          <a:bodyPr/>
          <a:lstStyle/>
          <a:p>
            <a:r>
              <a:rPr lang="fr-CA"/>
              <a:t>Page </a:t>
            </a:r>
            <a:fld id="{C2CBE6A3-4AEF-4734-8AB8-E4DE745DFB5E}" type="slidenum">
              <a:rPr lang="fr-CA" smtClean="0"/>
              <a:pPr/>
              <a:t>20</a:t>
            </a:fld>
            <a:endParaRPr lang="fr-CA"/>
          </a:p>
        </p:txBody>
      </p:sp>
      <p:sp>
        <p:nvSpPr>
          <p:cNvPr id="8" name="ZoneTexte 7">
            <a:extLst>
              <a:ext uri="{FF2B5EF4-FFF2-40B4-BE49-F238E27FC236}">
                <a16:creationId xmlns:a16="http://schemas.microsoft.com/office/drawing/2014/main" id="{9189F42D-06F0-5493-471F-821D4E890BAE}"/>
              </a:ext>
            </a:extLst>
          </p:cNvPr>
          <p:cNvSpPr txBox="1"/>
          <p:nvPr/>
        </p:nvSpPr>
        <p:spPr>
          <a:xfrm>
            <a:off x="601111" y="5354556"/>
            <a:ext cx="2705350" cy="369332"/>
          </a:xfrm>
          <a:prstGeom prst="rect">
            <a:avLst/>
          </a:prstGeom>
          <a:noFill/>
        </p:spPr>
        <p:txBody>
          <a:bodyPr wrap="square" rtlCol="0">
            <a:spAutoFit/>
          </a:bodyPr>
          <a:lstStyle/>
          <a:p>
            <a:pPr marL="285750" indent="-285750">
              <a:buFont typeface="Arial" panose="020B0604020202020204" pitchFamily="34" charset="0"/>
              <a:buChar char="•"/>
            </a:pPr>
            <a:r>
              <a:rPr lang="fr-CA"/>
              <a:t>Affichage des erreurs. </a:t>
            </a:r>
          </a:p>
        </p:txBody>
      </p:sp>
      <p:sp>
        <p:nvSpPr>
          <p:cNvPr id="9" name="ZoneTexte 8">
            <a:extLst>
              <a:ext uri="{FF2B5EF4-FFF2-40B4-BE49-F238E27FC236}">
                <a16:creationId xmlns:a16="http://schemas.microsoft.com/office/drawing/2014/main" id="{A6835340-5597-FC68-9876-0E8DE72C5304}"/>
              </a:ext>
            </a:extLst>
          </p:cNvPr>
          <p:cNvSpPr txBox="1"/>
          <p:nvPr/>
        </p:nvSpPr>
        <p:spPr>
          <a:xfrm>
            <a:off x="4368141" y="5354556"/>
            <a:ext cx="2705350" cy="923330"/>
          </a:xfrm>
          <a:prstGeom prst="rect">
            <a:avLst/>
          </a:prstGeom>
          <a:noFill/>
        </p:spPr>
        <p:txBody>
          <a:bodyPr wrap="square" rtlCol="0">
            <a:spAutoFit/>
          </a:bodyPr>
          <a:lstStyle/>
          <a:p>
            <a:pPr marL="285750" indent="-285750">
              <a:buFont typeface="Arial" panose="020B0604020202020204" pitchFamily="34" charset="0"/>
              <a:buChar char="•"/>
            </a:pPr>
            <a:r>
              <a:rPr lang="fr-CA"/>
              <a:t>Retour de la vue avec le dictionnaire d’erreurs </a:t>
            </a:r>
          </a:p>
          <a:p>
            <a:pPr marL="285750" indent="-285750">
              <a:buFont typeface="Arial" panose="020B0604020202020204" pitchFamily="34" charset="0"/>
              <a:buChar char="•"/>
            </a:pPr>
            <a:endParaRPr lang="fr-CA"/>
          </a:p>
        </p:txBody>
      </p:sp>
      <p:cxnSp>
        <p:nvCxnSpPr>
          <p:cNvPr id="10" name="Connecteur droit avec flèche 9">
            <a:extLst>
              <a:ext uri="{FF2B5EF4-FFF2-40B4-BE49-F238E27FC236}">
                <a16:creationId xmlns:a16="http://schemas.microsoft.com/office/drawing/2014/main" id="{E25B0351-CD1B-0D81-5C39-36635B302A43}"/>
              </a:ext>
            </a:extLst>
          </p:cNvPr>
          <p:cNvCxnSpPr>
            <a:cxnSpLocks/>
          </p:cNvCxnSpPr>
          <p:nvPr/>
        </p:nvCxnSpPr>
        <p:spPr>
          <a:xfrm flipH="1">
            <a:off x="2962600" y="5161589"/>
            <a:ext cx="1117696"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1" name="ZoneTexte 10">
            <a:extLst>
              <a:ext uri="{FF2B5EF4-FFF2-40B4-BE49-F238E27FC236}">
                <a16:creationId xmlns:a16="http://schemas.microsoft.com/office/drawing/2014/main" id="{687D9EC0-633B-5BC9-12C5-9DC28ADBCD28}"/>
              </a:ext>
            </a:extLst>
          </p:cNvPr>
          <p:cNvSpPr txBox="1"/>
          <p:nvPr/>
        </p:nvSpPr>
        <p:spPr>
          <a:xfrm>
            <a:off x="4034429" y="3867545"/>
            <a:ext cx="4123141" cy="923330"/>
          </a:xfrm>
          <a:prstGeom prst="rect">
            <a:avLst/>
          </a:prstGeom>
          <a:noFill/>
        </p:spPr>
        <p:txBody>
          <a:bodyPr wrap="square">
            <a:spAutoFit/>
          </a:bodyPr>
          <a:lstStyle/>
          <a:p>
            <a:pPr algn="ctr"/>
            <a:r>
              <a:rPr lang="fr-CA"/>
              <a:t>Si </a:t>
            </a:r>
            <a:r>
              <a:rPr lang="fr-CA" err="1"/>
              <a:t>ModelState.IsValid</a:t>
            </a:r>
            <a:r>
              <a:rPr lang="fr-CA"/>
              <a:t> n’est pas valide,</a:t>
            </a:r>
          </a:p>
          <a:p>
            <a:pPr algn="ctr"/>
            <a:r>
              <a:rPr lang="fr-CA"/>
              <a:t>on </a:t>
            </a:r>
            <a:r>
              <a:rPr lang="fr-CA" b="1" u="sng"/>
              <a:t>retourne</a:t>
            </a:r>
            <a:r>
              <a:rPr lang="fr-CA"/>
              <a:t> la vue avec les erreurs</a:t>
            </a:r>
          </a:p>
          <a:p>
            <a:pPr algn="ctr"/>
            <a:r>
              <a:rPr lang="fr-CA"/>
              <a:t>dans le </a:t>
            </a:r>
            <a:r>
              <a:rPr lang="fr-CA">
                <a:hlinkClick r:id="rId2"/>
              </a:rPr>
              <a:t>ModelState</a:t>
            </a:r>
            <a:r>
              <a:rPr lang="fr-CA"/>
              <a:t>!</a:t>
            </a:r>
          </a:p>
        </p:txBody>
      </p:sp>
      <p:cxnSp>
        <p:nvCxnSpPr>
          <p:cNvPr id="12" name="Connecteur droit avec flèche 11">
            <a:extLst>
              <a:ext uri="{FF2B5EF4-FFF2-40B4-BE49-F238E27FC236}">
                <a16:creationId xmlns:a16="http://schemas.microsoft.com/office/drawing/2014/main" id="{51D4A7DF-CF00-58DD-92A3-13ACA0BCA389}"/>
              </a:ext>
            </a:extLst>
          </p:cNvPr>
          <p:cNvCxnSpPr>
            <a:cxnSpLocks/>
          </p:cNvCxnSpPr>
          <p:nvPr/>
        </p:nvCxnSpPr>
        <p:spPr>
          <a:xfrm flipH="1">
            <a:off x="7622625" y="5161589"/>
            <a:ext cx="1178323"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3" name="ZoneTexte 12">
            <a:extLst>
              <a:ext uri="{FF2B5EF4-FFF2-40B4-BE49-F238E27FC236}">
                <a16:creationId xmlns:a16="http://schemas.microsoft.com/office/drawing/2014/main" id="{8008698A-95DB-CFF4-FA63-A486F1150503}"/>
              </a:ext>
            </a:extLst>
          </p:cNvPr>
          <p:cNvSpPr txBox="1"/>
          <p:nvPr/>
        </p:nvSpPr>
        <p:spPr>
          <a:xfrm>
            <a:off x="9048767" y="3936579"/>
            <a:ext cx="2705349" cy="646331"/>
          </a:xfrm>
          <a:prstGeom prst="rect">
            <a:avLst/>
          </a:prstGeom>
          <a:noFill/>
        </p:spPr>
        <p:txBody>
          <a:bodyPr wrap="square">
            <a:spAutoFit/>
          </a:bodyPr>
          <a:lstStyle/>
          <a:p>
            <a:pPr algn="ctr"/>
            <a:r>
              <a:rPr lang="fr-CA"/>
              <a:t>Exception par rapport aux contraintes BD</a:t>
            </a:r>
          </a:p>
        </p:txBody>
      </p:sp>
      <p:pic>
        <p:nvPicPr>
          <p:cNvPr id="14" name="Graphique 13" descr="Base de données">
            <a:extLst>
              <a:ext uri="{FF2B5EF4-FFF2-40B4-BE49-F238E27FC236}">
                <a16:creationId xmlns:a16="http://schemas.microsoft.com/office/drawing/2014/main" id="{E73B88FA-ADB7-0E51-1D56-842B49D71428}"/>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944243" y="1444836"/>
            <a:ext cx="914400" cy="914400"/>
          </a:xfrm>
          <a:prstGeom prst="rect">
            <a:avLst/>
          </a:prstGeom>
        </p:spPr>
      </p:pic>
      <p:pic>
        <p:nvPicPr>
          <p:cNvPr id="15" name="Graphique 14" descr="Serveur">
            <a:extLst>
              <a:ext uri="{FF2B5EF4-FFF2-40B4-BE49-F238E27FC236}">
                <a16:creationId xmlns:a16="http://schemas.microsoft.com/office/drawing/2014/main" id="{87A076D8-A4D5-D036-2A2B-78F0715E932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720414" y="1440463"/>
            <a:ext cx="914400" cy="914400"/>
          </a:xfrm>
          <a:prstGeom prst="rect">
            <a:avLst/>
          </a:prstGeom>
        </p:spPr>
      </p:pic>
      <p:pic>
        <p:nvPicPr>
          <p:cNvPr id="17" name="Graphique 16" descr="Internet">
            <a:extLst>
              <a:ext uri="{FF2B5EF4-FFF2-40B4-BE49-F238E27FC236}">
                <a16:creationId xmlns:a16="http://schemas.microsoft.com/office/drawing/2014/main" id="{DC0B791F-20D8-F0AD-AB51-1EAEB09D3D3E}"/>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496586" y="1412918"/>
            <a:ext cx="914400" cy="914400"/>
          </a:xfrm>
          <a:prstGeom prst="rect">
            <a:avLst/>
          </a:prstGeom>
        </p:spPr>
      </p:pic>
      <p:cxnSp>
        <p:nvCxnSpPr>
          <p:cNvPr id="19" name="Connecteur droit avec flèche 18">
            <a:extLst>
              <a:ext uri="{FF2B5EF4-FFF2-40B4-BE49-F238E27FC236}">
                <a16:creationId xmlns:a16="http://schemas.microsoft.com/office/drawing/2014/main" id="{310277A7-BAB5-94CC-DA65-0484F8234F1B}"/>
              </a:ext>
            </a:extLst>
          </p:cNvPr>
          <p:cNvCxnSpPr>
            <a:cxnSpLocks/>
            <a:stCxn id="17" idx="3"/>
            <a:endCxn id="15" idx="1"/>
          </p:cNvCxnSpPr>
          <p:nvPr/>
        </p:nvCxnSpPr>
        <p:spPr>
          <a:xfrm>
            <a:off x="2410986" y="1870118"/>
            <a:ext cx="3309428" cy="27545"/>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cxnSp>
        <p:nvCxnSpPr>
          <p:cNvPr id="20" name="Connecteur droit avec flèche 19">
            <a:extLst>
              <a:ext uri="{FF2B5EF4-FFF2-40B4-BE49-F238E27FC236}">
                <a16:creationId xmlns:a16="http://schemas.microsoft.com/office/drawing/2014/main" id="{C5A0F2AD-135C-9422-EB30-0368660A986E}"/>
              </a:ext>
            </a:extLst>
          </p:cNvPr>
          <p:cNvCxnSpPr>
            <a:cxnSpLocks/>
            <a:stCxn id="15" idx="3"/>
            <a:endCxn id="14" idx="1"/>
          </p:cNvCxnSpPr>
          <p:nvPr/>
        </p:nvCxnSpPr>
        <p:spPr>
          <a:xfrm>
            <a:off x="6634814" y="1897663"/>
            <a:ext cx="3309429" cy="4373"/>
          </a:xfrm>
          <a:prstGeom prst="straightConnector1">
            <a:avLst/>
          </a:prstGeom>
          <a:ln w="38100">
            <a:headEnd type="triangle"/>
            <a:tailEnd type="triangle"/>
          </a:ln>
        </p:spPr>
        <p:style>
          <a:lnRef idx="1">
            <a:schemeClr val="dk1"/>
          </a:lnRef>
          <a:fillRef idx="0">
            <a:schemeClr val="dk1"/>
          </a:fillRef>
          <a:effectRef idx="0">
            <a:schemeClr val="dk1"/>
          </a:effectRef>
          <a:fontRef idx="minor">
            <a:schemeClr val="tx1"/>
          </a:fontRef>
        </p:style>
      </p:cxnSp>
      <p:sp>
        <p:nvSpPr>
          <p:cNvPr id="22" name="Rectangle 21">
            <a:extLst>
              <a:ext uri="{FF2B5EF4-FFF2-40B4-BE49-F238E27FC236}">
                <a16:creationId xmlns:a16="http://schemas.microsoft.com/office/drawing/2014/main" id="{590A914B-DF76-62B1-5487-47493196F9EA}"/>
              </a:ext>
            </a:extLst>
          </p:cNvPr>
          <p:cNvSpPr/>
          <p:nvPr/>
        </p:nvSpPr>
        <p:spPr>
          <a:xfrm>
            <a:off x="8800949" y="2519675"/>
            <a:ext cx="3300455" cy="584775"/>
          </a:xfrm>
          <a:prstGeom prst="rect">
            <a:avLst/>
          </a:prstGeom>
          <a:noFill/>
        </p:spPr>
        <p:txBody>
          <a:bodyPr wrap="square" lIns="91440" tIns="45720" rIns="91440" bIns="45720">
            <a:spAutoFit/>
          </a:bodyPr>
          <a:lstStyle/>
          <a:p>
            <a:pPr algn="ctr"/>
            <a:r>
              <a:rPr lang="fr-FR" sz="3200" b="0" cap="none" spc="0">
                <a:ln w="0"/>
                <a:solidFill>
                  <a:schemeClr val="tx1"/>
                </a:solidFill>
                <a:effectLst>
                  <a:outerShdw blurRad="38100" dist="19050" dir="2700000" algn="tl" rotWithShape="0">
                    <a:schemeClr val="dk1">
                      <a:alpha val="40000"/>
                    </a:schemeClr>
                  </a:outerShdw>
                </a:effectLst>
              </a:rPr>
              <a:t>BD</a:t>
            </a:r>
          </a:p>
        </p:txBody>
      </p:sp>
      <p:sp>
        <p:nvSpPr>
          <p:cNvPr id="23" name="Rectangle 22">
            <a:extLst>
              <a:ext uri="{FF2B5EF4-FFF2-40B4-BE49-F238E27FC236}">
                <a16:creationId xmlns:a16="http://schemas.microsoft.com/office/drawing/2014/main" id="{CEFB845D-88CB-0265-9567-5E2318716B81}"/>
              </a:ext>
            </a:extLst>
          </p:cNvPr>
          <p:cNvSpPr/>
          <p:nvPr/>
        </p:nvSpPr>
        <p:spPr>
          <a:xfrm>
            <a:off x="4527125" y="2551584"/>
            <a:ext cx="3300455" cy="1384995"/>
          </a:xfrm>
          <a:prstGeom prst="rect">
            <a:avLst/>
          </a:prstGeom>
          <a:noFill/>
        </p:spPr>
        <p:txBody>
          <a:bodyPr wrap="square" lIns="91440" tIns="45720" rIns="91440" bIns="45720" anchor="t">
            <a:spAutoFit/>
          </a:bodyPr>
          <a:lstStyle/>
          <a:p>
            <a:pPr algn="ctr"/>
            <a:r>
              <a:rPr lang="fr-FR" sz="3200" b="0" cap="none" spc="0">
                <a:ln w="0"/>
                <a:effectLst>
                  <a:outerShdw blurRad="38100" dist="19050" dir="2700000" algn="tl" rotWithShape="0">
                    <a:schemeClr val="dk1">
                      <a:alpha val="40000"/>
                    </a:schemeClr>
                  </a:outerShdw>
                </a:effectLst>
              </a:rPr>
              <a:t>Application Web</a:t>
            </a:r>
            <a:r>
              <a:rPr lang="fr-FR" sz="3200">
                <a:ln w="0"/>
                <a:effectLst>
                  <a:outerShdw blurRad="38100" dist="19050" dir="2700000" algn="tl" rotWithShape="0">
                    <a:schemeClr val="dk1">
                      <a:alpha val="40000"/>
                    </a:schemeClr>
                  </a:outerShdw>
                </a:effectLst>
              </a:rPr>
              <a:t> </a:t>
            </a:r>
            <a:r>
              <a:rPr lang="fr-FR" sz="2000">
                <a:ln w="0"/>
                <a:effectLst>
                  <a:outerShdw blurRad="38100" dist="19050" dir="2700000" algn="tl" rotWithShape="0">
                    <a:schemeClr val="dk1">
                      <a:alpha val="40000"/>
                    </a:schemeClr>
                  </a:outerShdw>
                </a:effectLst>
              </a:rPr>
              <a:t>serveur</a:t>
            </a:r>
            <a:endParaRPr lang="fr-FR" sz="2000" b="0" cap="none" spc="0">
              <a:ln w="0"/>
              <a:effectLst>
                <a:outerShdw blurRad="38100" dist="19050" dir="2700000" algn="tl" rotWithShape="0">
                  <a:schemeClr val="dk1">
                    <a:alpha val="40000"/>
                  </a:schemeClr>
                </a:outerShdw>
              </a:effectLst>
            </a:endParaRPr>
          </a:p>
          <a:p>
            <a:pPr algn="ctr"/>
            <a:endParaRPr lang="fr-FR" sz="3200">
              <a:ln w="0"/>
              <a:effectLst>
                <a:outerShdw blurRad="38100" dist="19050" dir="2700000" algn="tl" rotWithShape="0">
                  <a:prstClr val="black">
                    <a:alpha val="40000"/>
                  </a:prstClr>
                </a:outerShdw>
              </a:effectLst>
              <a:cs typeface="Calibri"/>
            </a:endParaRPr>
          </a:p>
        </p:txBody>
      </p:sp>
      <p:sp>
        <p:nvSpPr>
          <p:cNvPr id="24" name="ZoneTexte 23">
            <a:extLst>
              <a:ext uri="{FF2B5EF4-FFF2-40B4-BE49-F238E27FC236}">
                <a16:creationId xmlns:a16="http://schemas.microsoft.com/office/drawing/2014/main" id="{19DE79D7-710D-2425-5C33-84EE7C809817}"/>
              </a:ext>
            </a:extLst>
          </p:cNvPr>
          <p:cNvSpPr txBox="1"/>
          <p:nvPr/>
        </p:nvSpPr>
        <p:spPr>
          <a:xfrm>
            <a:off x="8800948" y="5308389"/>
            <a:ext cx="3200989" cy="830997"/>
          </a:xfrm>
          <a:prstGeom prst="rect">
            <a:avLst/>
          </a:prstGeom>
          <a:noFill/>
        </p:spPr>
        <p:txBody>
          <a:bodyPr wrap="square">
            <a:spAutoFit/>
          </a:bodyPr>
          <a:lstStyle/>
          <a:p>
            <a:pPr marL="285750" indent="-285750">
              <a:buFont typeface="Arial" panose="020B0604020202020204" pitchFamily="34" charset="0"/>
              <a:buChar char="•"/>
            </a:pPr>
            <a:r>
              <a:rPr lang="fr-CA" sz="1600" b="0" i="0" err="1">
                <a:solidFill>
                  <a:srgbClr val="333333"/>
                </a:solidFill>
                <a:effectLst/>
              </a:rPr>
              <a:t>DbUpdateException</a:t>
            </a:r>
            <a:endParaRPr lang="fr-CA" sz="1600" b="0" i="0">
              <a:solidFill>
                <a:srgbClr val="333333"/>
              </a:solidFill>
              <a:effectLst/>
            </a:endParaRPr>
          </a:p>
          <a:p>
            <a:pPr marL="285750" indent="-285750">
              <a:buFont typeface="Arial" panose="020B0604020202020204" pitchFamily="34" charset="0"/>
              <a:buChar char="•"/>
            </a:pPr>
            <a:r>
              <a:rPr lang="fr-CA" sz="1600" b="0" i="0" err="1">
                <a:solidFill>
                  <a:srgbClr val="171717"/>
                </a:solidFill>
                <a:effectLst/>
              </a:rPr>
              <a:t>DbUpdateConcurrencyException</a:t>
            </a:r>
            <a:r>
              <a:rPr lang="fr-CA" sz="1600" b="0" i="0">
                <a:solidFill>
                  <a:srgbClr val="171717"/>
                </a:solidFill>
                <a:effectLst/>
              </a:rPr>
              <a:t> </a:t>
            </a:r>
            <a:r>
              <a:rPr lang="fr-CA" sz="1600" b="0" i="0">
                <a:solidFill>
                  <a:srgbClr val="333333"/>
                </a:solidFill>
                <a:effectLst/>
              </a:rPr>
              <a:t> </a:t>
            </a:r>
            <a:endParaRPr lang="fr-CA" sz="1600"/>
          </a:p>
        </p:txBody>
      </p:sp>
      <p:sp>
        <p:nvSpPr>
          <p:cNvPr id="25" name="ZoneTexte 24">
            <a:extLst>
              <a:ext uri="{FF2B5EF4-FFF2-40B4-BE49-F238E27FC236}">
                <a16:creationId xmlns:a16="http://schemas.microsoft.com/office/drawing/2014/main" id="{99B91922-8979-3593-2672-76FC2EFC4D38}"/>
              </a:ext>
            </a:extLst>
          </p:cNvPr>
          <p:cNvSpPr txBox="1"/>
          <p:nvPr/>
        </p:nvSpPr>
        <p:spPr>
          <a:xfrm>
            <a:off x="-107785" y="3857234"/>
            <a:ext cx="4123141" cy="646331"/>
          </a:xfrm>
          <a:prstGeom prst="rect">
            <a:avLst/>
          </a:prstGeom>
          <a:noFill/>
        </p:spPr>
        <p:txBody>
          <a:bodyPr wrap="square">
            <a:spAutoFit/>
          </a:bodyPr>
          <a:lstStyle/>
          <a:p>
            <a:pPr algn="ctr"/>
            <a:r>
              <a:rPr lang="fr-CA"/>
              <a:t>S’il y a une erreur à ce niveau,</a:t>
            </a:r>
          </a:p>
          <a:p>
            <a:pPr algn="ctr"/>
            <a:r>
              <a:rPr lang="fr-CA"/>
              <a:t>aucun appel n’est fait vers le serveur</a:t>
            </a:r>
          </a:p>
        </p:txBody>
      </p:sp>
      <p:sp>
        <p:nvSpPr>
          <p:cNvPr id="38" name="Rectangle 37">
            <a:extLst>
              <a:ext uri="{FF2B5EF4-FFF2-40B4-BE49-F238E27FC236}">
                <a16:creationId xmlns:a16="http://schemas.microsoft.com/office/drawing/2014/main" id="{CFC56531-6744-F71B-FC68-FED8CEFC27CE}"/>
              </a:ext>
            </a:extLst>
          </p:cNvPr>
          <p:cNvSpPr/>
          <p:nvPr/>
        </p:nvSpPr>
        <p:spPr>
          <a:xfrm>
            <a:off x="769857" y="2551584"/>
            <a:ext cx="2367858" cy="1384995"/>
          </a:xfrm>
          <a:prstGeom prst="rect">
            <a:avLst/>
          </a:prstGeom>
          <a:noFill/>
        </p:spPr>
        <p:txBody>
          <a:bodyPr wrap="square" lIns="91440" tIns="45720" rIns="91440" bIns="45720" anchor="t">
            <a:spAutoFit/>
          </a:bodyPr>
          <a:lstStyle/>
          <a:p>
            <a:pPr algn="ctr"/>
            <a:r>
              <a:rPr lang="fr-FR" sz="3200">
                <a:ln w="0"/>
                <a:effectLst>
                  <a:outerShdw blurRad="38100" dist="19050" dir="2700000" algn="tl" rotWithShape="0">
                    <a:schemeClr val="dk1">
                      <a:alpha val="40000"/>
                    </a:schemeClr>
                  </a:outerShdw>
                </a:effectLst>
              </a:rPr>
              <a:t>Navigateur </a:t>
            </a:r>
            <a:r>
              <a:rPr lang="fr-FR" sz="2000">
                <a:ln w="0"/>
                <a:effectLst>
                  <a:outerShdw blurRad="38100" dist="19050" dir="2700000" algn="tl" rotWithShape="0">
                    <a:schemeClr val="dk1">
                      <a:alpha val="40000"/>
                    </a:schemeClr>
                  </a:outerShdw>
                </a:effectLst>
              </a:rPr>
              <a:t>client</a:t>
            </a:r>
            <a:endParaRPr lang="fr-FR" sz="2000" b="0" cap="none" spc="0">
              <a:ln w="0"/>
              <a:effectLst>
                <a:outerShdw blurRad="38100" dist="19050" dir="2700000" algn="tl" rotWithShape="0">
                  <a:schemeClr val="dk1">
                    <a:alpha val="40000"/>
                  </a:schemeClr>
                </a:outerShdw>
              </a:effectLst>
            </a:endParaRPr>
          </a:p>
          <a:p>
            <a:pPr algn="ctr"/>
            <a:endParaRPr lang="fr-FR" sz="3200">
              <a:ln w="0"/>
              <a:effectLst>
                <a:outerShdw blurRad="38100" dist="19050" dir="2700000" algn="tl" rotWithShape="0">
                  <a:prstClr val="black">
                    <a:alpha val="40000"/>
                  </a:prstClr>
                </a:outerShdw>
              </a:effectLst>
              <a:cs typeface="Calibri"/>
            </a:endParaRPr>
          </a:p>
        </p:txBody>
      </p:sp>
    </p:spTree>
    <p:extLst>
      <p:ext uri="{BB962C8B-B14F-4D97-AF65-F5344CB8AC3E}">
        <p14:creationId xmlns:p14="http://schemas.microsoft.com/office/powerpoint/2010/main" val="1627192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BCCB529-17D2-D16D-BC58-DB9D77165D98}"/>
              </a:ext>
            </a:extLst>
          </p:cNvPr>
          <p:cNvSpPr>
            <a:spLocks noGrp="1"/>
          </p:cNvSpPr>
          <p:nvPr>
            <p:ph type="title"/>
          </p:nvPr>
        </p:nvSpPr>
        <p:spPr/>
        <p:txBody>
          <a:bodyPr/>
          <a:lstStyle/>
          <a:p>
            <a:r>
              <a:rPr lang="fr-CA"/>
              <a:t>Validation dans le navigateur</a:t>
            </a:r>
          </a:p>
        </p:txBody>
      </p:sp>
      <p:sp>
        <p:nvSpPr>
          <p:cNvPr id="7" name="Espace réservé du contenu 6">
            <a:extLst>
              <a:ext uri="{FF2B5EF4-FFF2-40B4-BE49-F238E27FC236}">
                <a16:creationId xmlns:a16="http://schemas.microsoft.com/office/drawing/2014/main" id="{C7D986D6-71B8-E64F-300E-77EBF855B221}"/>
              </a:ext>
            </a:extLst>
          </p:cNvPr>
          <p:cNvSpPr>
            <a:spLocks noGrp="1"/>
          </p:cNvSpPr>
          <p:nvPr>
            <p:ph idx="1"/>
          </p:nvPr>
        </p:nvSpPr>
        <p:spPr/>
        <p:txBody>
          <a:bodyPr/>
          <a:lstStyle/>
          <a:p>
            <a:r>
              <a:rPr lang="fr-FR">
                <a:cs typeface="Calibri"/>
              </a:rPr>
              <a:t>La logique de validation vient d'une librairie javascript et donc d'un script. Cette référence est habituellement sous le /</a:t>
            </a:r>
            <a:r>
              <a:rPr lang="fr-FR" err="1">
                <a:cs typeface="Calibri"/>
              </a:rPr>
              <a:t>Shared</a:t>
            </a:r>
            <a:r>
              <a:rPr lang="fr-FR">
                <a:cs typeface="Calibri"/>
              </a:rPr>
              <a:t>/, nommé _</a:t>
            </a:r>
            <a:r>
              <a:rPr lang="fr-FR" err="1">
                <a:cs typeface="Calibri"/>
              </a:rPr>
              <a:t>ValidationScriptsPartial</a:t>
            </a:r>
            <a:r>
              <a:rPr lang="fr-FR">
                <a:cs typeface="Calibri"/>
              </a:rPr>
              <a:t>.</a:t>
            </a:r>
          </a:p>
          <a:p>
            <a:r>
              <a:rPr lang="fr-FR">
                <a:cs typeface="Calibri"/>
              </a:rPr>
              <a:t>Il faut donc l'ajouter dans les vues avec validation si elle n’est pas là.</a:t>
            </a:r>
          </a:p>
          <a:p>
            <a:endParaRPr lang="fr-CA"/>
          </a:p>
        </p:txBody>
      </p:sp>
      <p:sp>
        <p:nvSpPr>
          <p:cNvPr id="4" name="Espace réservé du pied de page 3">
            <a:extLst>
              <a:ext uri="{FF2B5EF4-FFF2-40B4-BE49-F238E27FC236}">
                <a16:creationId xmlns:a16="http://schemas.microsoft.com/office/drawing/2014/main" id="{D01B380B-1CB1-69E8-F49A-A2ACC5B12317}"/>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D42CF0CE-B21A-B33E-2CEA-A41EA93001B9}"/>
              </a:ext>
            </a:extLst>
          </p:cNvPr>
          <p:cNvSpPr>
            <a:spLocks noGrp="1"/>
          </p:cNvSpPr>
          <p:nvPr>
            <p:ph type="sldNum" sz="quarter" idx="12"/>
          </p:nvPr>
        </p:nvSpPr>
        <p:spPr/>
        <p:txBody>
          <a:bodyPr/>
          <a:lstStyle/>
          <a:p>
            <a:r>
              <a:rPr lang="fr-CA"/>
              <a:t>Page </a:t>
            </a:r>
            <a:fld id="{C2CBE6A3-4AEF-4734-8AB8-E4DE745DFB5E}" type="slidenum">
              <a:rPr lang="fr-CA" smtClean="0"/>
              <a:pPr/>
              <a:t>21</a:t>
            </a:fld>
            <a:endParaRPr lang="fr-CA"/>
          </a:p>
        </p:txBody>
      </p:sp>
      <p:pic>
        <p:nvPicPr>
          <p:cNvPr id="8" name="Image 5" descr="Une image contenant oiseau&#10;&#10;Description générée automatiquement">
            <a:extLst>
              <a:ext uri="{FF2B5EF4-FFF2-40B4-BE49-F238E27FC236}">
                <a16:creationId xmlns:a16="http://schemas.microsoft.com/office/drawing/2014/main" id="{6B5A82FD-CE2D-899A-5EFE-04784877382E}"/>
              </a:ext>
            </a:extLst>
          </p:cNvPr>
          <p:cNvPicPr>
            <a:picLocks noChangeAspect="1"/>
          </p:cNvPicPr>
          <p:nvPr/>
        </p:nvPicPr>
        <p:blipFill>
          <a:blip r:embed="rId2"/>
          <a:stretch>
            <a:fillRect/>
          </a:stretch>
        </p:blipFill>
        <p:spPr>
          <a:xfrm>
            <a:off x="2070584" y="3429000"/>
            <a:ext cx="8050832" cy="1142041"/>
          </a:xfrm>
          <a:prstGeom prst="rect">
            <a:avLst/>
          </a:prstGeom>
          <a:ln w="381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9372226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052EF0B9-3157-AB80-38B0-14A085777702}"/>
              </a:ext>
            </a:extLst>
          </p:cNvPr>
          <p:cNvPicPr>
            <a:picLocks noChangeAspect="1"/>
          </p:cNvPicPr>
          <p:nvPr/>
        </p:nvPicPr>
        <p:blipFill>
          <a:blip r:embed="rId2"/>
          <a:stretch>
            <a:fillRect/>
          </a:stretch>
        </p:blipFill>
        <p:spPr>
          <a:xfrm>
            <a:off x="1092912" y="2940083"/>
            <a:ext cx="3648584" cy="3305636"/>
          </a:xfrm>
          <a:prstGeom prst="rect">
            <a:avLst/>
          </a:prstGeom>
        </p:spPr>
      </p:pic>
      <p:sp>
        <p:nvSpPr>
          <p:cNvPr id="6" name="Titre 5">
            <a:extLst>
              <a:ext uri="{FF2B5EF4-FFF2-40B4-BE49-F238E27FC236}">
                <a16:creationId xmlns:a16="http://schemas.microsoft.com/office/drawing/2014/main" id="{7C8F70BA-2B10-FBA0-413D-F138B1D41CA1}"/>
              </a:ext>
            </a:extLst>
          </p:cNvPr>
          <p:cNvSpPr>
            <a:spLocks noGrp="1"/>
          </p:cNvSpPr>
          <p:nvPr>
            <p:ph type="title"/>
          </p:nvPr>
        </p:nvSpPr>
        <p:spPr/>
        <p:txBody>
          <a:bodyPr/>
          <a:lstStyle/>
          <a:p>
            <a:r>
              <a:rPr lang="fr-CA"/>
              <a:t>Validation sur le serveur</a:t>
            </a:r>
          </a:p>
        </p:txBody>
      </p:sp>
      <p:sp>
        <p:nvSpPr>
          <p:cNvPr id="7" name="Espace réservé du contenu 6">
            <a:extLst>
              <a:ext uri="{FF2B5EF4-FFF2-40B4-BE49-F238E27FC236}">
                <a16:creationId xmlns:a16="http://schemas.microsoft.com/office/drawing/2014/main" id="{3490604B-9CFF-5A8B-E1E8-945774AF164B}"/>
              </a:ext>
            </a:extLst>
          </p:cNvPr>
          <p:cNvSpPr>
            <a:spLocks noGrp="1"/>
          </p:cNvSpPr>
          <p:nvPr>
            <p:ph idx="1"/>
          </p:nvPr>
        </p:nvSpPr>
        <p:spPr/>
        <p:txBody>
          <a:bodyPr vert="horz" lIns="0" tIns="45720" rIns="0" bIns="45720" rtlCol="0" anchor="t">
            <a:normAutofit/>
          </a:bodyPr>
          <a:lstStyle/>
          <a:p>
            <a:r>
              <a:rPr lang="fr-CA"/>
              <a:t>Le </a:t>
            </a:r>
            <a:r>
              <a:rPr lang="fr-CA" err="1"/>
              <a:t>modelState</a:t>
            </a:r>
            <a:r>
              <a:rPr lang="fr-CA"/>
              <a:t> est </a:t>
            </a:r>
            <a:r>
              <a:rPr lang="fr-CA" err="1"/>
              <a:t>populé</a:t>
            </a:r>
            <a:r>
              <a:rPr lang="fr-CA"/>
              <a:t> dans le contrôleur. </a:t>
            </a:r>
          </a:p>
          <a:p>
            <a:r>
              <a:rPr lang="fr-CA" b="1" i="1"/>
              <a:t>Le </a:t>
            </a:r>
            <a:r>
              <a:rPr lang="fr-CA" b="1" i="1" err="1"/>
              <a:t>ModelBinding</a:t>
            </a:r>
            <a:r>
              <a:rPr lang="fr-CA"/>
              <a:t> est la création d’un objet et le mapping des informations de la requête dans l’objet.</a:t>
            </a:r>
          </a:p>
          <a:p>
            <a:r>
              <a:rPr lang="fr-CA"/>
              <a:t>Lorsque c’est invalide, il faut retourner la vue avec le formulaire pour afficher les erreurs!</a:t>
            </a:r>
          </a:p>
          <a:p>
            <a:endParaRPr lang="fr-CA"/>
          </a:p>
        </p:txBody>
      </p:sp>
      <p:sp>
        <p:nvSpPr>
          <p:cNvPr id="4" name="Espace réservé du pied de page 3">
            <a:extLst>
              <a:ext uri="{FF2B5EF4-FFF2-40B4-BE49-F238E27FC236}">
                <a16:creationId xmlns:a16="http://schemas.microsoft.com/office/drawing/2014/main" id="{59440259-E93A-544F-DA85-F30137A9FF89}"/>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E1BFB19D-A89D-02FE-8659-789F5D549C07}"/>
              </a:ext>
            </a:extLst>
          </p:cNvPr>
          <p:cNvSpPr>
            <a:spLocks noGrp="1"/>
          </p:cNvSpPr>
          <p:nvPr>
            <p:ph type="sldNum" sz="quarter" idx="12"/>
          </p:nvPr>
        </p:nvSpPr>
        <p:spPr/>
        <p:txBody>
          <a:bodyPr/>
          <a:lstStyle/>
          <a:p>
            <a:r>
              <a:rPr lang="fr-CA"/>
              <a:t>Page </a:t>
            </a:r>
            <a:fld id="{C2CBE6A3-4AEF-4734-8AB8-E4DE745DFB5E}" type="slidenum">
              <a:rPr lang="fr-CA" smtClean="0"/>
              <a:pPr/>
              <a:t>22</a:t>
            </a:fld>
            <a:endParaRPr lang="fr-CA"/>
          </a:p>
        </p:txBody>
      </p:sp>
      <p:cxnSp>
        <p:nvCxnSpPr>
          <p:cNvPr id="12" name="Connecteur droit avec flèche 11">
            <a:extLst>
              <a:ext uri="{FF2B5EF4-FFF2-40B4-BE49-F238E27FC236}">
                <a16:creationId xmlns:a16="http://schemas.microsoft.com/office/drawing/2014/main" id="{6140E81B-B108-9C82-EFAF-26269158433C}"/>
              </a:ext>
            </a:extLst>
          </p:cNvPr>
          <p:cNvCxnSpPr>
            <a:cxnSpLocks/>
            <a:stCxn id="14" idx="1"/>
          </p:cNvCxnSpPr>
          <p:nvPr/>
        </p:nvCxnSpPr>
        <p:spPr>
          <a:xfrm flipH="1">
            <a:off x="4741496" y="5492641"/>
            <a:ext cx="1021741" cy="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cxnSp>
        <p:nvCxnSpPr>
          <p:cNvPr id="13" name="Connecteur droit avec flèche 12">
            <a:extLst>
              <a:ext uri="{FF2B5EF4-FFF2-40B4-BE49-F238E27FC236}">
                <a16:creationId xmlns:a16="http://schemas.microsoft.com/office/drawing/2014/main" id="{AEADC39B-0832-D5F4-FE85-10A6541583C7}"/>
              </a:ext>
            </a:extLst>
          </p:cNvPr>
          <p:cNvCxnSpPr>
            <a:cxnSpLocks/>
            <a:stCxn id="15" idx="1"/>
          </p:cNvCxnSpPr>
          <p:nvPr/>
        </p:nvCxnSpPr>
        <p:spPr>
          <a:xfrm flipH="1" flipV="1">
            <a:off x="4741496" y="5949887"/>
            <a:ext cx="1021741" cy="11540"/>
          </a:xfrm>
          <a:prstGeom prst="straightConnector1">
            <a:avLst/>
          </a:prstGeom>
          <a:ln w="57150">
            <a:tailEnd type="triangle"/>
          </a:ln>
        </p:spPr>
        <p:style>
          <a:lnRef idx="1">
            <a:schemeClr val="dk1"/>
          </a:lnRef>
          <a:fillRef idx="0">
            <a:schemeClr val="dk1"/>
          </a:fillRef>
          <a:effectRef idx="0">
            <a:schemeClr val="dk1"/>
          </a:effectRef>
          <a:fontRef idx="minor">
            <a:schemeClr val="tx1"/>
          </a:fontRef>
        </p:style>
      </p:cxnSp>
      <p:sp>
        <p:nvSpPr>
          <p:cNvPr id="14" name="ZoneTexte 13">
            <a:extLst>
              <a:ext uri="{FF2B5EF4-FFF2-40B4-BE49-F238E27FC236}">
                <a16:creationId xmlns:a16="http://schemas.microsoft.com/office/drawing/2014/main" id="{BB13CE2D-D791-C212-3617-562092487AEF}"/>
              </a:ext>
            </a:extLst>
          </p:cNvPr>
          <p:cNvSpPr txBox="1"/>
          <p:nvPr/>
        </p:nvSpPr>
        <p:spPr>
          <a:xfrm>
            <a:off x="5763237" y="5307975"/>
            <a:ext cx="914400" cy="369332"/>
          </a:xfrm>
          <a:prstGeom prst="rect">
            <a:avLst/>
          </a:prstGeom>
          <a:noFill/>
        </p:spPr>
        <p:txBody>
          <a:bodyPr wrap="square" rtlCol="0">
            <a:spAutoFit/>
          </a:bodyPr>
          <a:lstStyle/>
          <a:p>
            <a:r>
              <a:rPr lang="fr-CA"/>
              <a:t>Valide</a:t>
            </a:r>
          </a:p>
        </p:txBody>
      </p:sp>
      <p:sp>
        <p:nvSpPr>
          <p:cNvPr id="15" name="ZoneTexte 14">
            <a:extLst>
              <a:ext uri="{FF2B5EF4-FFF2-40B4-BE49-F238E27FC236}">
                <a16:creationId xmlns:a16="http://schemas.microsoft.com/office/drawing/2014/main" id="{02824DD0-88D6-8DB2-C430-222605A1FCBB}"/>
              </a:ext>
            </a:extLst>
          </p:cNvPr>
          <p:cNvSpPr txBox="1"/>
          <p:nvPr/>
        </p:nvSpPr>
        <p:spPr>
          <a:xfrm>
            <a:off x="5763237" y="5776761"/>
            <a:ext cx="914400" cy="369332"/>
          </a:xfrm>
          <a:prstGeom prst="rect">
            <a:avLst/>
          </a:prstGeom>
          <a:noFill/>
        </p:spPr>
        <p:txBody>
          <a:bodyPr wrap="square" rtlCol="0">
            <a:spAutoFit/>
          </a:bodyPr>
          <a:lstStyle/>
          <a:p>
            <a:r>
              <a:rPr lang="fr-CA"/>
              <a:t>Invalide</a:t>
            </a:r>
          </a:p>
        </p:txBody>
      </p:sp>
    </p:spTree>
    <p:extLst>
      <p:ext uri="{BB962C8B-B14F-4D97-AF65-F5344CB8AC3E}">
        <p14:creationId xmlns:p14="http://schemas.microsoft.com/office/powerpoint/2010/main" val="2721124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D4A4F324-2E86-B0B4-BD21-5FA58D3C4FCB}"/>
              </a:ext>
            </a:extLst>
          </p:cNvPr>
          <p:cNvSpPr>
            <a:spLocks noGrp="1"/>
          </p:cNvSpPr>
          <p:nvPr>
            <p:ph type="title"/>
          </p:nvPr>
        </p:nvSpPr>
        <p:spPr/>
        <p:txBody>
          <a:bodyPr/>
          <a:lstStyle/>
          <a:p>
            <a:r>
              <a:rPr lang="fr-CA"/>
              <a:t>Validation BD</a:t>
            </a:r>
          </a:p>
        </p:txBody>
      </p:sp>
      <p:sp>
        <p:nvSpPr>
          <p:cNvPr id="7" name="Espace réservé du contenu 6">
            <a:extLst>
              <a:ext uri="{FF2B5EF4-FFF2-40B4-BE49-F238E27FC236}">
                <a16:creationId xmlns:a16="http://schemas.microsoft.com/office/drawing/2014/main" id="{9DB2A8D7-6889-9B45-AD99-EF95EFE2A8EF}"/>
              </a:ext>
            </a:extLst>
          </p:cNvPr>
          <p:cNvSpPr>
            <a:spLocks noGrp="1"/>
          </p:cNvSpPr>
          <p:nvPr>
            <p:ph idx="1"/>
          </p:nvPr>
        </p:nvSpPr>
        <p:spPr/>
        <p:txBody>
          <a:bodyPr/>
          <a:lstStyle/>
          <a:p>
            <a:r>
              <a:rPr lang="fr-CA"/>
              <a:t>Si un appel à </a:t>
            </a:r>
            <a:r>
              <a:rPr lang="fr-CA" err="1"/>
              <a:t>db.SaveChanges</a:t>
            </a:r>
            <a:r>
              <a:rPr lang="fr-CA"/>
              <a:t>(); est fait alors que les données ne sont pas valides, la méthode va émettre une exception.</a:t>
            </a:r>
          </a:p>
        </p:txBody>
      </p:sp>
      <p:sp>
        <p:nvSpPr>
          <p:cNvPr id="4" name="Espace réservé du pied de page 3">
            <a:extLst>
              <a:ext uri="{FF2B5EF4-FFF2-40B4-BE49-F238E27FC236}">
                <a16:creationId xmlns:a16="http://schemas.microsoft.com/office/drawing/2014/main" id="{B771389A-C84C-7DBA-94E8-7BDE344548E1}"/>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86FC014-F692-8E23-88F5-59A6DAF37CF3}"/>
              </a:ext>
            </a:extLst>
          </p:cNvPr>
          <p:cNvSpPr>
            <a:spLocks noGrp="1"/>
          </p:cNvSpPr>
          <p:nvPr>
            <p:ph type="sldNum" sz="quarter" idx="12"/>
          </p:nvPr>
        </p:nvSpPr>
        <p:spPr/>
        <p:txBody>
          <a:bodyPr/>
          <a:lstStyle/>
          <a:p>
            <a:r>
              <a:rPr lang="fr-CA"/>
              <a:t>Page </a:t>
            </a:r>
            <a:fld id="{C2CBE6A3-4AEF-4734-8AB8-E4DE745DFB5E}" type="slidenum">
              <a:rPr lang="fr-CA" smtClean="0"/>
              <a:pPr/>
              <a:t>23</a:t>
            </a:fld>
            <a:endParaRPr lang="fr-CA"/>
          </a:p>
        </p:txBody>
      </p:sp>
    </p:spTree>
    <p:extLst>
      <p:ext uri="{BB962C8B-B14F-4D97-AF65-F5344CB8AC3E}">
        <p14:creationId xmlns:p14="http://schemas.microsoft.com/office/powerpoint/2010/main" val="33212930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A8AA6BE3-42EB-5EA2-6096-6D06119675E4}"/>
              </a:ext>
            </a:extLst>
          </p:cNvPr>
          <p:cNvSpPr>
            <a:spLocks noGrp="1"/>
          </p:cNvSpPr>
          <p:nvPr>
            <p:ph type="title"/>
          </p:nvPr>
        </p:nvSpPr>
        <p:spPr/>
        <p:txBody>
          <a:bodyPr/>
          <a:lstStyle/>
          <a:p>
            <a:r>
              <a:rPr lang="fr-CA"/>
              <a:t>Démo de validation</a:t>
            </a:r>
          </a:p>
        </p:txBody>
      </p:sp>
      <p:sp>
        <p:nvSpPr>
          <p:cNvPr id="7" name="Espace réservé du contenu 6">
            <a:extLst>
              <a:ext uri="{FF2B5EF4-FFF2-40B4-BE49-F238E27FC236}">
                <a16:creationId xmlns:a16="http://schemas.microsoft.com/office/drawing/2014/main" id="{54D00497-E1FA-6E97-6059-F27977AAFABA}"/>
              </a:ext>
            </a:extLst>
          </p:cNvPr>
          <p:cNvSpPr>
            <a:spLocks noGrp="1"/>
          </p:cNvSpPr>
          <p:nvPr>
            <p:ph idx="1"/>
          </p:nvPr>
        </p:nvSpPr>
        <p:spPr>
          <a:xfrm>
            <a:off x="1097280" y="1176373"/>
            <a:ext cx="10108095" cy="667374"/>
          </a:xfrm>
        </p:spPr>
        <p:txBody>
          <a:bodyPr vert="horz" lIns="0" tIns="45720" rIns="0" bIns="45720" rtlCol="0" anchor="t">
            <a:normAutofit/>
          </a:bodyPr>
          <a:lstStyle/>
          <a:p>
            <a:r>
              <a:rPr lang="fr-CA"/>
              <a:t>Voici le modèle que nous allons utiliser pour comprendre comment l’erreur est gérée dans les 3 niveaux.</a:t>
            </a:r>
          </a:p>
          <a:p>
            <a:endParaRPr lang="fr-CA">
              <a:ea typeface="Calibri" panose="020F0502020204030204"/>
              <a:cs typeface="Calibri" panose="020F0502020204030204"/>
            </a:endParaRPr>
          </a:p>
        </p:txBody>
      </p:sp>
      <p:sp>
        <p:nvSpPr>
          <p:cNvPr id="4" name="Espace réservé du pied de page 3">
            <a:extLst>
              <a:ext uri="{FF2B5EF4-FFF2-40B4-BE49-F238E27FC236}">
                <a16:creationId xmlns:a16="http://schemas.microsoft.com/office/drawing/2014/main" id="{C3F467DD-26CE-B69D-E8EF-E6187EF580AD}"/>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022ECC43-BB5D-A077-6F7C-ACFC29A8B862}"/>
              </a:ext>
            </a:extLst>
          </p:cNvPr>
          <p:cNvSpPr>
            <a:spLocks noGrp="1"/>
          </p:cNvSpPr>
          <p:nvPr>
            <p:ph type="sldNum" sz="quarter" idx="12"/>
          </p:nvPr>
        </p:nvSpPr>
        <p:spPr/>
        <p:txBody>
          <a:bodyPr/>
          <a:lstStyle/>
          <a:p>
            <a:r>
              <a:rPr lang="fr-CA"/>
              <a:t>Page </a:t>
            </a:r>
            <a:fld id="{C2CBE6A3-4AEF-4734-8AB8-E4DE745DFB5E}" type="slidenum">
              <a:rPr lang="fr-CA" smtClean="0"/>
              <a:pPr/>
              <a:t>24</a:t>
            </a:fld>
            <a:endParaRPr lang="fr-CA"/>
          </a:p>
        </p:txBody>
      </p:sp>
      <p:sp>
        <p:nvSpPr>
          <p:cNvPr id="9" name="Espace réservé du contenu 6">
            <a:extLst>
              <a:ext uri="{FF2B5EF4-FFF2-40B4-BE49-F238E27FC236}">
                <a16:creationId xmlns:a16="http://schemas.microsoft.com/office/drawing/2014/main" id="{7AED4D08-EF14-7E33-483C-062416DCEA36}"/>
              </a:ext>
            </a:extLst>
          </p:cNvPr>
          <p:cNvSpPr txBox="1">
            <a:spLocks/>
          </p:cNvSpPr>
          <p:nvPr/>
        </p:nvSpPr>
        <p:spPr>
          <a:xfrm>
            <a:off x="1158572" y="1933404"/>
            <a:ext cx="10058400" cy="4493938"/>
          </a:xfrm>
          <a:prstGeom prst="rect">
            <a:avLst/>
          </a:prstGeom>
        </p:spPr>
        <p:style>
          <a:lnRef idx="2">
            <a:schemeClr val="dk1"/>
          </a:lnRef>
          <a:fillRef idx="1">
            <a:schemeClr val="lt1"/>
          </a:fillRef>
          <a:effectRef idx="0">
            <a:schemeClr val="dk1"/>
          </a:effectRef>
          <a:fontRef idx="minor">
            <a:schemeClr val="dk1"/>
          </a:fontRef>
        </p:style>
        <p:txBody>
          <a:bodyPr vert="horz" lIns="0" tIns="45720" rIns="0" bIns="45720" rtlCol="0" anchor="t">
            <a:normAutofit fontScale="92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a:lnSpc>
                <a:spcPct val="120000"/>
              </a:lnSpc>
              <a:spcBef>
                <a:spcPts val="100"/>
              </a:spcBef>
              <a:spcAft>
                <a:spcPts val="100"/>
              </a:spcAft>
            </a:pPr>
            <a:r>
              <a:rPr lang="fr-CA">
                <a:ea typeface="+mn-lt"/>
                <a:cs typeface="+mn-lt"/>
              </a:rPr>
              <a:t>public class </a:t>
            </a:r>
            <a:r>
              <a:rPr lang="fr-CA" b="1" err="1">
                <a:ea typeface="+mn-lt"/>
                <a:cs typeface="+mn-lt"/>
              </a:rPr>
              <a:t>MonModel</a:t>
            </a:r>
            <a:endParaRPr lang="fr-CA" b="1">
              <a:ea typeface="+mn-lt"/>
              <a:cs typeface="+mn-lt"/>
            </a:endParaRPr>
          </a:p>
          <a:p>
            <a:pPr>
              <a:lnSpc>
                <a:spcPct val="120000"/>
              </a:lnSpc>
              <a:spcBef>
                <a:spcPts val="100"/>
              </a:spcBef>
              <a:spcAft>
                <a:spcPts val="100"/>
              </a:spcAft>
            </a:pPr>
            <a:r>
              <a:rPr lang="fr-CA">
                <a:ea typeface="+mn-lt"/>
                <a:cs typeface="+mn-lt"/>
              </a:rPr>
              <a:t>{</a:t>
            </a:r>
            <a:endParaRPr lang="fr-CA">
              <a:ea typeface="Calibri" panose="020F0502020204030204"/>
              <a:cs typeface="Calibri" panose="020F0502020204030204"/>
            </a:endParaRPr>
          </a:p>
          <a:p>
            <a:pPr>
              <a:lnSpc>
                <a:spcPct val="120000"/>
              </a:lnSpc>
              <a:spcBef>
                <a:spcPts val="100"/>
              </a:spcBef>
              <a:spcAft>
                <a:spcPts val="100"/>
              </a:spcAft>
            </a:pPr>
            <a:r>
              <a:rPr lang="fr-CA">
                <a:ea typeface="+mn-lt"/>
                <a:cs typeface="+mn-lt"/>
              </a:rPr>
              <a:t>    public </a:t>
            </a:r>
            <a:r>
              <a:rPr lang="fr-CA" err="1">
                <a:ea typeface="+mn-lt"/>
                <a:cs typeface="+mn-lt"/>
              </a:rPr>
              <a:t>int</a:t>
            </a:r>
            <a:r>
              <a:rPr lang="fr-CA">
                <a:ea typeface="+mn-lt"/>
                <a:cs typeface="+mn-lt"/>
              </a:rPr>
              <a:t> </a:t>
            </a:r>
            <a:r>
              <a:rPr lang="fr-CA" b="1">
                <a:ea typeface="+mn-lt"/>
                <a:cs typeface="+mn-lt"/>
              </a:rPr>
              <a:t>Id </a:t>
            </a:r>
            <a:r>
              <a:rPr lang="fr-CA">
                <a:ea typeface="+mn-lt"/>
                <a:cs typeface="+mn-lt"/>
              </a:rPr>
              <a:t>{ </a:t>
            </a:r>
            <a:r>
              <a:rPr lang="fr-CA" err="1">
                <a:ea typeface="+mn-lt"/>
                <a:cs typeface="+mn-lt"/>
              </a:rPr>
              <a:t>get</a:t>
            </a:r>
            <a:r>
              <a:rPr lang="fr-CA">
                <a:ea typeface="+mn-lt"/>
                <a:cs typeface="+mn-lt"/>
              </a:rPr>
              <a:t>; set; }</a:t>
            </a:r>
            <a:endParaRPr lang="fr-CA">
              <a:ea typeface="Calibri" panose="020F0502020204030204"/>
              <a:cs typeface="Calibri" panose="020F0502020204030204"/>
            </a:endParaRPr>
          </a:p>
          <a:p>
            <a:pPr>
              <a:lnSpc>
                <a:spcPct val="120000"/>
              </a:lnSpc>
              <a:spcBef>
                <a:spcPts val="100"/>
              </a:spcBef>
              <a:spcAft>
                <a:spcPts val="100"/>
              </a:spcAft>
            </a:pPr>
            <a:endParaRPr lang="fr-CA">
              <a:ea typeface="+mn-lt"/>
              <a:cs typeface="+mn-lt"/>
            </a:endParaRPr>
          </a:p>
          <a:p>
            <a:pPr>
              <a:lnSpc>
                <a:spcPct val="120000"/>
              </a:lnSpc>
              <a:spcBef>
                <a:spcPts val="100"/>
              </a:spcBef>
              <a:spcAft>
                <a:spcPts val="100"/>
              </a:spcAft>
            </a:pPr>
            <a:r>
              <a:rPr lang="fr-CA">
                <a:ea typeface="+mn-lt"/>
                <a:cs typeface="+mn-lt"/>
              </a:rPr>
              <a:t>    [</a:t>
            </a:r>
            <a:r>
              <a:rPr lang="fr-CA" b="1">
                <a:ea typeface="+mn-lt"/>
                <a:cs typeface="+mn-lt"/>
              </a:rPr>
              <a:t>Range</a:t>
            </a:r>
            <a:r>
              <a:rPr lang="fr-CA">
                <a:ea typeface="+mn-lt"/>
                <a:cs typeface="+mn-lt"/>
              </a:rPr>
              <a:t>(3, 10, </a:t>
            </a:r>
            <a:r>
              <a:rPr lang="fr-CA" err="1">
                <a:ea typeface="+mn-lt"/>
                <a:cs typeface="+mn-lt"/>
              </a:rPr>
              <a:t>ErrorMessage</a:t>
            </a:r>
            <a:r>
              <a:rPr lang="fr-CA">
                <a:ea typeface="+mn-lt"/>
                <a:cs typeface="+mn-lt"/>
              </a:rPr>
              <a:t> = "Le champ {0} doit être entre {1} et {2}")]</a:t>
            </a:r>
            <a:endParaRPr lang="fr-CA">
              <a:ea typeface="Calibri" panose="020F0502020204030204"/>
              <a:cs typeface="Calibri" panose="020F0502020204030204"/>
            </a:endParaRPr>
          </a:p>
          <a:p>
            <a:pPr>
              <a:lnSpc>
                <a:spcPct val="120000"/>
              </a:lnSpc>
              <a:spcBef>
                <a:spcPts val="100"/>
              </a:spcBef>
              <a:spcAft>
                <a:spcPts val="100"/>
              </a:spcAft>
            </a:pPr>
            <a:r>
              <a:rPr lang="fr-CA">
                <a:ea typeface="+mn-lt"/>
                <a:cs typeface="+mn-lt"/>
              </a:rPr>
              <a:t>    public </a:t>
            </a:r>
            <a:r>
              <a:rPr lang="fr-CA" err="1">
                <a:ea typeface="+mn-lt"/>
                <a:cs typeface="+mn-lt"/>
              </a:rPr>
              <a:t>int</a:t>
            </a:r>
            <a:r>
              <a:rPr lang="fr-CA">
                <a:ea typeface="+mn-lt"/>
                <a:cs typeface="+mn-lt"/>
              </a:rPr>
              <a:t> </a:t>
            </a:r>
            <a:r>
              <a:rPr lang="fr-CA" b="1">
                <a:ea typeface="+mn-lt"/>
                <a:cs typeface="+mn-lt"/>
              </a:rPr>
              <a:t>Valeur </a:t>
            </a:r>
            <a:r>
              <a:rPr lang="fr-CA">
                <a:ea typeface="+mn-lt"/>
                <a:cs typeface="+mn-lt"/>
              </a:rPr>
              <a:t>{ </a:t>
            </a:r>
            <a:r>
              <a:rPr lang="fr-CA" err="1">
                <a:ea typeface="+mn-lt"/>
                <a:cs typeface="+mn-lt"/>
              </a:rPr>
              <a:t>get</a:t>
            </a:r>
            <a:r>
              <a:rPr lang="fr-CA">
                <a:ea typeface="+mn-lt"/>
                <a:cs typeface="+mn-lt"/>
              </a:rPr>
              <a:t>; set; }</a:t>
            </a:r>
            <a:endParaRPr lang="fr-CA">
              <a:ea typeface="Calibri" panose="020F0502020204030204"/>
              <a:cs typeface="Calibri" panose="020F0502020204030204"/>
            </a:endParaRPr>
          </a:p>
          <a:p>
            <a:pPr>
              <a:lnSpc>
                <a:spcPct val="120000"/>
              </a:lnSpc>
              <a:spcBef>
                <a:spcPts val="100"/>
              </a:spcBef>
              <a:spcAft>
                <a:spcPts val="100"/>
              </a:spcAft>
            </a:pPr>
            <a:endParaRPr lang="fr-CA">
              <a:ea typeface="+mn-lt"/>
              <a:cs typeface="+mn-lt"/>
            </a:endParaRPr>
          </a:p>
          <a:p>
            <a:pPr>
              <a:lnSpc>
                <a:spcPct val="120000"/>
              </a:lnSpc>
              <a:spcBef>
                <a:spcPts val="100"/>
              </a:spcBef>
              <a:spcAft>
                <a:spcPts val="100"/>
              </a:spcAft>
            </a:pPr>
            <a:r>
              <a:rPr lang="fr-CA">
                <a:ea typeface="+mn-lt"/>
                <a:cs typeface="+mn-lt"/>
              </a:rPr>
              <a:t>    [</a:t>
            </a:r>
            <a:r>
              <a:rPr lang="fr-CA" b="1" err="1">
                <a:ea typeface="+mn-lt"/>
                <a:cs typeface="+mn-lt"/>
              </a:rPr>
              <a:t>Required</a:t>
            </a:r>
            <a:r>
              <a:rPr lang="fr-CA">
                <a:ea typeface="+mn-lt"/>
                <a:cs typeface="+mn-lt"/>
              </a:rPr>
              <a:t>(</a:t>
            </a:r>
            <a:r>
              <a:rPr lang="fr-CA" err="1">
                <a:ea typeface="+mn-lt"/>
                <a:cs typeface="+mn-lt"/>
              </a:rPr>
              <a:t>ErrorMessage</a:t>
            </a:r>
            <a:r>
              <a:rPr lang="fr-CA">
                <a:ea typeface="+mn-lt"/>
                <a:cs typeface="+mn-lt"/>
              </a:rPr>
              <a:t> = "Un message spécifique pour dire que c'est requis!")]</a:t>
            </a:r>
          </a:p>
          <a:p>
            <a:pPr>
              <a:lnSpc>
                <a:spcPct val="120000"/>
              </a:lnSpc>
              <a:spcBef>
                <a:spcPts val="100"/>
              </a:spcBef>
              <a:spcAft>
                <a:spcPts val="100"/>
              </a:spcAft>
            </a:pPr>
            <a:r>
              <a:rPr lang="fr-CA">
                <a:ea typeface="+mn-lt"/>
                <a:cs typeface="+mn-lt"/>
              </a:rPr>
              <a:t>    public string </a:t>
            </a:r>
            <a:r>
              <a:rPr lang="fr-CA" b="1">
                <a:ea typeface="+mn-lt"/>
                <a:cs typeface="+mn-lt"/>
              </a:rPr>
              <a:t>Requis </a:t>
            </a:r>
            <a:r>
              <a:rPr lang="fr-CA">
                <a:ea typeface="+mn-lt"/>
                <a:cs typeface="+mn-lt"/>
              </a:rPr>
              <a:t>{ </a:t>
            </a:r>
            <a:r>
              <a:rPr lang="fr-CA" err="1">
                <a:ea typeface="+mn-lt"/>
                <a:cs typeface="+mn-lt"/>
              </a:rPr>
              <a:t>get</a:t>
            </a:r>
            <a:r>
              <a:rPr lang="fr-CA">
                <a:ea typeface="+mn-lt"/>
                <a:cs typeface="+mn-lt"/>
              </a:rPr>
              <a:t>; set; }</a:t>
            </a:r>
            <a:endParaRPr lang="fr-CA">
              <a:ea typeface="Calibri" panose="020F0502020204030204"/>
              <a:cs typeface="Calibri" panose="020F0502020204030204"/>
            </a:endParaRPr>
          </a:p>
          <a:p>
            <a:pPr>
              <a:lnSpc>
                <a:spcPct val="120000"/>
              </a:lnSpc>
              <a:spcBef>
                <a:spcPts val="100"/>
              </a:spcBef>
              <a:spcAft>
                <a:spcPts val="100"/>
              </a:spcAft>
            </a:pPr>
            <a:endParaRPr lang="fr-CA">
              <a:ea typeface="+mn-lt"/>
              <a:cs typeface="+mn-lt"/>
            </a:endParaRPr>
          </a:p>
          <a:p>
            <a:pPr>
              <a:lnSpc>
                <a:spcPct val="120000"/>
              </a:lnSpc>
              <a:spcBef>
                <a:spcPts val="100"/>
              </a:spcBef>
              <a:spcAft>
                <a:spcPts val="100"/>
              </a:spcAft>
            </a:pPr>
            <a:r>
              <a:rPr lang="fr-CA">
                <a:ea typeface="+mn-lt"/>
                <a:cs typeface="+mn-lt"/>
              </a:rPr>
              <a:t>    [</a:t>
            </a:r>
            <a:r>
              <a:rPr lang="fr-CA" b="1" err="1">
                <a:ea typeface="+mn-lt"/>
                <a:cs typeface="+mn-lt"/>
              </a:rPr>
              <a:t>StringLength</a:t>
            </a:r>
            <a:r>
              <a:rPr lang="fr-CA">
                <a:ea typeface="+mn-lt"/>
                <a:cs typeface="+mn-lt"/>
              </a:rPr>
              <a:t>(30, </a:t>
            </a:r>
            <a:r>
              <a:rPr lang="fr-CA" err="1">
                <a:ea typeface="+mn-lt"/>
                <a:cs typeface="+mn-lt"/>
              </a:rPr>
              <a:t>MinimumLength</a:t>
            </a:r>
            <a:r>
              <a:rPr lang="fr-CA">
                <a:ea typeface="+mn-lt"/>
                <a:cs typeface="+mn-lt"/>
              </a:rPr>
              <a:t> =5)]</a:t>
            </a:r>
            <a:endParaRPr lang="fr-CA">
              <a:ea typeface="Calibri" panose="020F0502020204030204"/>
              <a:cs typeface="Calibri" panose="020F0502020204030204"/>
            </a:endParaRPr>
          </a:p>
          <a:p>
            <a:pPr>
              <a:lnSpc>
                <a:spcPct val="120000"/>
              </a:lnSpc>
              <a:spcBef>
                <a:spcPts val="100"/>
              </a:spcBef>
              <a:spcAft>
                <a:spcPts val="100"/>
              </a:spcAft>
            </a:pPr>
            <a:r>
              <a:rPr lang="fr-CA">
                <a:ea typeface="+mn-lt"/>
                <a:cs typeface="+mn-lt"/>
              </a:rPr>
              <a:t>    public string? </a:t>
            </a:r>
            <a:r>
              <a:rPr lang="fr-CA" b="1">
                <a:ea typeface="+mn-lt"/>
                <a:cs typeface="+mn-lt"/>
              </a:rPr>
              <a:t>Optionnel </a:t>
            </a:r>
            <a:r>
              <a:rPr lang="fr-CA">
                <a:ea typeface="+mn-lt"/>
                <a:cs typeface="+mn-lt"/>
              </a:rPr>
              <a:t>{ </a:t>
            </a:r>
            <a:r>
              <a:rPr lang="fr-CA" err="1">
                <a:ea typeface="+mn-lt"/>
                <a:cs typeface="+mn-lt"/>
              </a:rPr>
              <a:t>get</a:t>
            </a:r>
            <a:r>
              <a:rPr lang="fr-CA">
                <a:ea typeface="+mn-lt"/>
                <a:cs typeface="+mn-lt"/>
              </a:rPr>
              <a:t>; set; }</a:t>
            </a:r>
          </a:p>
          <a:p>
            <a:pPr>
              <a:lnSpc>
                <a:spcPct val="120000"/>
              </a:lnSpc>
              <a:spcBef>
                <a:spcPts val="100"/>
              </a:spcBef>
              <a:spcAft>
                <a:spcPts val="100"/>
              </a:spcAft>
            </a:pPr>
            <a:r>
              <a:rPr lang="fr-CA">
                <a:ea typeface="+mn-lt"/>
                <a:cs typeface="+mn-lt"/>
              </a:rPr>
              <a:t>}</a:t>
            </a:r>
            <a:endParaRPr lang="fr-CA">
              <a:ea typeface="Calibri" panose="020F0502020204030204"/>
              <a:cs typeface="Calibri" panose="020F0502020204030204"/>
            </a:endParaRPr>
          </a:p>
        </p:txBody>
      </p:sp>
    </p:spTree>
    <p:extLst>
      <p:ext uri="{BB962C8B-B14F-4D97-AF65-F5344CB8AC3E}">
        <p14:creationId xmlns:p14="http://schemas.microsoft.com/office/powerpoint/2010/main" val="6534368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76889DB0-A1BB-69A0-569F-090680485432}"/>
              </a:ext>
            </a:extLst>
          </p:cNvPr>
          <p:cNvSpPr>
            <a:spLocks noGrp="1"/>
          </p:cNvSpPr>
          <p:nvPr>
            <p:ph type="title"/>
          </p:nvPr>
        </p:nvSpPr>
        <p:spPr/>
        <p:txBody>
          <a:bodyPr/>
          <a:lstStyle/>
          <a:p>
            <a:r>
              <a:rPr lang="fr-CA"/>
              <a:t>Autres validations</a:t>
            </a:r>
          </a:p>
        </p:txBody>
      </p:sp>
      <p:sp>
        <p:nvSpPr>
          <p:cNvPr id="7" name="Espace réservé du contenu 6">
            <a:extLst>
              <a:ext uri="{FF2B5EF4-FFF2-40B4-BE49-F238E27FC236}">
                <a16:creationId xmlns:a16="http://schemas.microsoft.com/office/drawing/2014/main" id="{F7333F4B-098E-008B-FF1D-4EB362A78FE8}"/>
              </a:ext>
            </a:extLst>
          </p:cNvPr>
          <p:cNvSpPr>
            <a:spLocks noGrp="1"/>
          </p:cNvSpPr>
          <p:nvPr>
            <p:ph idx="1"/>
          </p:nvPr>
        </p:nvSpPr>
        <p:spPr/>
        <p:txBody>
          <a:bodyPr vert="horz" lIns="0" tIns="45720" rIns="0" bIns="45720" rtlCol="0" anchor="t">
            <a:normAutofit fontScale="92500" lnSpcReduction="10000"/>
          </a:bodyPr>
          <a:lstStyle/>
          <a:p>
            <a:r>
              <a:rPr lang="fr-CA"/>
              <a:t>Vous pouvez ajouter des erreurs au </a:t>
            </a:r>
            <a:r>
              <a:rPr lang="fr-CA" err="1"/>
              <a:t>ModelState</a:t>
            </a:r>
            <a:r>
              <a:rPr lang="fr-CA"/>
              <a:t> « manuellement » dans votre contrôleur pour vous permettre d’afficher un message d’erreur dans une condition particulière.</a:t>
            </a:r>
          </a:p>
          <a:p>
            <a:endParaRPr lang="fr-CA"/>
          </a:p>
          <a:p>
            <a:endParaRPr lang="fr-CA"/>
          </a:p>
          <a:p>
            <a:r>
              <a:rPr lang="fr-CA"/>
              <a:t>Dans notre vue on peut ensuite afficher le message d’erreur d’une propriété de cette façon:</a:t>
            </a:r>
          </a:p>
          <a:p>
            <a:endParaRPr lang="fr-CA"/>
          </a:p>
          <a:p>
            <a:endParaRPr lang="fr-CA"/>
          </a:p>
          <a:p>
            <a:r>
              <a:rPr lang="fr-CA"/>
              <a:t>Si c’est une erreur qui n’est pas associée à une propriété du modèle, on l’affiche comme ça:</a:t>
            </a:r>
            <a:endParaRPr lang="fr-CA">
              <a:ea typeface="Calibri"/>
              <a:cs typeface="Calibri"/>
            </a:endParaRPr>
          </a:p>
          <a:p>
            <a:endParaRPr lang="fr-CA"/>
          </a:p>
          <a:p>
            <a:endParaRPr lang="fr-CA"/>
          </a:p>
          <a:p>
            <a:r>
              <a:rPr lang="fr-CA"/>
              <a:t>Le 2</a:t>
            </a:r>
            <a:r>
              <a:rPr lang="fr-CA" baseline="30000"/>
              <a:t>e</a:t>
            </a:r>
            <a:r>
              <a:rPr lang="fr-CA"/>
              <a:t> paramètre peut être utilisé dans les deux méthodes et permet de spécifier l’attribut « class » de l’élément  qui affiche le message.</a:t>
            </a:r>
          </a:p>
        </p:txBody>
      </p:sp>
      <p:sp>
        <p:nvSpPr>
          <p:cNvPr id="4" name="Espace réservé du pied de page 3">
            <a:extLst>
              <a:ext uri="{FF2B5EF4-FFF2-40B4-BE49-F238E27FC236}">
                <a16:creationId xmlns:a16="http://schemas.microsoft.com/office/drawing/2014/main" id="{0FE08854-8F99-2889-30AC-3EA3E6D7A40F}"/>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7D1DAA48-522D-657B-E988-63393A9BE476}"/>
              </a:ext>
            </a:extLst>
          </p:cNvPr>
          <p:cNvSpPr>
            <a:spLocks noGrp="1"/>
          </p:cNvSpPr>
          <p:nvPr>
            <p:ph type="sldNum" sz="quarter" idx="12"/>
          </p:nvPr>
        </p:nvSpPr>
        <p:spPr/>
        <p:txBody>
          <a:bodyPr/>
          <a:lstStyle/>
          <a:p>
            <a:r>
              <a:rPr lang="fr-CA"/>
              <a:t>Page </a:t>
            </a:r>
            <a:fld id="{C2CBE6A3-4AEF-4734-8AB8-E4DE745DFB5E}" type="slidenum">
              <a:rPr lang="fr-CA" smtClean="0"/>
              <a:pPr/>
              <a:t>25</a:t>
            </a:fld>
            <a:endParaRPr lang="fr-CA"/>
          </a:p>
        </p:txBody>
      </p:sp>
      <p:pic>
        <p:nvPicPr>
          <p:cNvPr id="8" name="Image 7">
            <a:extLst>
              <a:ext uri="{FF2B5EF4-FFF2-40B4-BE49-F238E27FC236}">
                <a16:creationId xmlns:a16="http://schemas.microsoft.com/office/drawing/2014/main" id="{F6D1A6DA-7E8B-1DF5-7E73-BE5AC4E1AC09}"/>
              </a:ext>
            </a:extLst>
          </p:cNvPr>
          <p:cNvPicPr>
            <a:picLocks noChangeAspect="1"/>
          </p:cNvPicPr>
          <p:nvPr/>
        </p:nvPicPr>
        <p:blipFill>
          <a:blip r:embed="rId2"/>
          <a:stretch>
            <a:fillRect/>
          </a:stretch>
        </p:blipFill>
        <p:spPr>
          <a:xfrm>
            <a:off x="2941497" y="1811760"/>
            <a:ext cx="6309003" cy="55477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0" name="Image 9">
            <a:extLst>
              <a:ext uri="{FF2B5EF4-FFF2-40B4-BE49-F238E27FC236}">
                <a16:creationId xmlns:a16="http://schemas.microsoft.com/office/drawing/2014/main" id="{68F68125-175C-CD75-C72F-B5AB4FD712F8}"/>
              </a:ext>
            </a:extLst>
          </p:cNvPr>
          <p:cNvPicPr>
            <a:picLocks noChangeAspect="1"/>
          </p:cNvPicPr>
          <p:nvPr/>
        </p:nvPicPr>
        <p:blipFill>
          <a:blip r:embed="rId3"/>
          <a:stretch>
            <a:fillRect/>
          </a:stretch>
        </p:blipFill>
        <p:spPr>
          <a:xfrm>
            <a:off x="1471684" y="4376964"/>
            <a:ext cx="9623036" cy="430169"/>
          </a:xfrm>
          <a:prstGeom prst="rect">
            <a:avLst/>
          </a:prstGeom>
          <a:ln w="38100">
            <a:solidFill>
              <a:srgbClr val="000000"/>
            </a:solidFill>
          </a:ln>
          <a:effectLst>
            <a:outerShdw blurRad="50800" dist="38100" dir="2700000" algn="tl" rotWithShape="0">
              <a:prstClr val="black">
                <a:alpha val="40000"/>
              </a:prstClr>
            </a:outerShdw>
          </a:effectLst>
        </p:spPr>
      </p:pic>
      <p:pic>
        <p:nvPicPr>
          <p:cNvPr id="12" name="Image 11">
            <a:extLst>
              <a:ext uri="{FF2B5EF4-FFF2-40B4-BE49-F238E27FC236}">
                <a16:creationId xmlns:a16="http://schemas.microsoft.com/office/drawing/2014/main" id="{47CCF7BC-50E3-BE1C-D6FA-DBA3D3921D65}"/>
              </a:ext>
            </a:extLst>
          </p:cNvPr>
          <p:cNvPicPr>
            <a:picLocks noChangeAspect="1"/>
          </p:cNvPicPr>
          <p:nvPr/>
        </p:nvPicPr>
        <p:blipFill>
          <a:blip r:embed="rId4"/>
          <a:stretch>
            <a:fillRect/>
          </a:stretch>
        </p:blipFill>
        <p:spPr>
          <a:xfrm>
            <a:off x="3218933" y="3057439"/>
            <a:ext cx="5754132" cy="465294"/>
          </a:xfrm>
          <a:prstGeom prst="rect">
            <a:avLst/>
          </a:prstGeom>
          <a:ln w="38100">
            <a:solidFill>
              <a:srgbClr val="00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4297725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AFD6EAF3-68EE-A835-0A79-C2054E6E9969}"/>
              </a:ext>
            </a:extLst>
          </p:cNvPr>
          <p:cNvSpPr>
            <a:spLocks noGrp="1"/>
          </p:cNvSpPr>
          <p:nvPr>
            <p:ph type="title"/>
          </p:nvPr>
        </p:nvSpPr>
        <p:spPr/>
        <p:txBody>
          <a:bodyPr/>
          <a:lstStyle/>
          <a:p>
            <a:r>
              <a:rPr lang="fr-CA"/>
              <a:t>Vos propres annotations avec validation</a:t>
            </a:r>
          </a:p>
        </p:txBody>
      </p:sp>
      <p:sp>
        <p:nvSpPr>
          <p:cNvPr id="4" name="Espace réservé du pied de page 3">
            <a:extLst>
              <a:ext uri="{FF2B5EF4-FFF2-40B4-BE49-F238E27FC236}">
                <a16:creationId xmlns:a16="http://schemas.microsoft.com/office/drawing/2014/main" id="{B4B5245B-901F-2443-658D-6B26AECA1CD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A3E87C40-8323-EFCB-4A13-3D77C8BBA874}"/>
              </a:ext>
            </a:extLst>
          </p:cNvPr>
          <p:cNvSpPr>
            <a:spLocks noGrp="1"/>
          </p:cNvSpPr>
          <p:nvPr>
            <p:ph type="sldNum" sz="quarter" idx="12"/>
          </p:nvPr>
        </p:nvSpPr>
        <p:spPr/>
        <p:txBody>
          <a:bodyPr/>
          <a:lstStyle/>
          <a:p>
            <a:r>
              <a:rPr lang="fr-CA"/>
              <a:t>Page </a:t>
            </a:r>
            <a:fld id="{C2CBE6A3-4AEF-4734-8AB8-E4DE745DFB5E}" type="slidenum">
              <a:rPr lang="fr-CA" smtClean="0"/>
              <a:pPr/>
              <a:t>26</a:t>
            </a:fld>
            <a:endParaRPr lang="fr-CA"/>
          </a:p>
        </p:txBody>
      </p:sp>
      <p:pic>
        <p:nvPicPr>
          <p:cNvPr id="8" name="Image 7">
            <a:extLst>
              <a:ext uri="{FF2B5EF4-FFF2-40B4-BE49-F238E27FC236}">
                <a16:creationId xmlns:a16="http://schemas.microsoft.com/office/drawing/2014/main" id="{C0F54EDF-3CF7-A27A-BC9B-0BC39DF601BF}"/>
              </a:ext>
            </a:extLst>
          </p:cNvPr>
          <p:cNvPicPr>
            <a:picLocks noChangeAspect="1"/>
          </p:cNvPicPr>
          <p:nvPr/>
        </p:nvPicPr>
        <p:blipFill>
          <a:blip r:embed="rId2"/>
          <a:stretch>
            <a:fillRect/>
          </a:stretch>
        </p:blipFill>
        <p:spPr>
          <a:xfrm>
            <a:off x="2920870" y="1314333"/>
            <a:ext cx="6411220" cy="4839375"/>
          </a:xfrm>
          <a:prstGeom prst="rect">
            <a:avLst/>
          </a:prstGeom>
        </p:spPr>
      </p:pic>
    </p:spTree>
    <p:extLst>
      <p:ext uri="{BB962C8B-B14F-4D97-AF65-F5344CB8AC3E}">
        <p14:creationId xmlns:p14="http://schemas.microsoft.com/office/powerpoint/2010/main" val="41038524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0E5E05F5-C4BB-1808-A9F4-6B2F4417F5A3}"/>
              </a:ext>
            </a:extLst>
          </p:cNvPr>
          <p:cNvSpPr>
            <a:spLocks noGrp="1"/>
          </p:cNvSpPr>
          <p:nvPr>
            <p:ph type="title"/>
          </p:nvPr>
        </p:nvSpPr>
        <p:spPr/>
        <p:txBody>
          <a:bodyPr/>
          <a:lstStyle/>
          <a:p>
            <a:r>
              <a:rPr lang="fr-CA"/>
              <a:t>Validation du modèle</a:t>
            </a:r>
          </a:p>
        </p:txBody>
      </p:sp>
      <p:sp>
        <p:nvSpPr>
          <p:cNvPr id="7" name="Espace réservé du contenu 6">
            <a:extLst>
              <a:ext uri="{FF2B5EF4-FFF2-40B4-BE49-F238E27FC236}">
                <a16:creationId xmlns:a16="http://schemas.microsoft.com/office/drawing/2014/main" id="{ADA3690B-FE2B-83CF-4400-238EA63115BE}"/>
              </a:ext>
            </a:extLst>
          </p:cNvPr>
          <p:cNvSpPr>
            <a:spLocks noGrp="1"/>
          </p:cNvSpPr>
          <p:nvPr>
            <p:ph idx="1"/>
          </p:nvPr>
        </p:nvSpPr>
        <p:spPr/>
        <p:txBody>
          <a:bodyPr/>
          <a:lstStyle/>
          <a:p>
            <a:r>
              <a:rPr lang="fr-CA"/>
              <a:t>Finalement, vous pouvez faire implémenter l’interface </a:t>
            </a:r>
            <a:r>
              <a:rPr lang="fr-CA" err="1"/>
              <a:t>IValidatableObject</a:t>
            </a:r>
            <a:r>
              <a:rPr lang="fr-CA"/>
              <a:t> à une classe modèle afin d’écrire votre propre logique de validation.</a:t>
            </a:r>
          </a:p>
        </p:txBody>
      </p:sp>
      <p:sp>
        <p:nvSpPr>
          <p:cNvPr id="4" name="Espace réservé du pied de page 3">
            <a:extLst>
              <a:ext uri="{FF2B5EF4-FFF2-40B4-BE49-F238E27FC236}">
                <a16:creationId xmlns:a16="http://schemas.microsoft.com/office/drawing/2014/main" id="{55B29FD5-B1C2-3685-6D59-A6DB45D7D70C}"/>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C0CCAAEE-EA42-3205-ABBB-F290E824AD5D}"/>
              </a:ext>
            </a:extLst>
          </p:cNvPr>
          <p:cNvSpPr>
            <a:spLocks noGrp="1"/>
          </p:cNvSpPr>
          <p:nvPr>
            <p:ph type="sldNum" sz="quarter" idx="12"/>
          </p:nvPr>
        </p:nvSpPr>
        <p:spPr/>
        <p:txBody>
          <a:bodyPr/>
          <a:lstStyle/>
          <a:p>
            <a:r>
              <a:rPr lang="fr-CA"/>
              <a:t>Page </a:t>
            </a:r>
            <a:fld id="{C2CBE6A3-4AEF-4734-8AB8-E4DE745DFB5E}" type="slidenum">
              <a:rPr lang="fr-CA" smtClean="0"/>
              <a:pPr/>
              <a:t>27</a:t>
            </a:fld>
            <a:endParaRPr lang="fr-CA"/>
          </a:p>
        </p:txBody>
      </p:sp>
      <p:pic>
        <p:nvPicPr>
          <p:cNvPr id="8" name="Image 7">
            <a:extLst>
              <a:ext uri="{FF2B5EF4-FFF2-40B4-BE49-F238E27FC236}">
                <a16:creationId xmlns:a16="http://schemas.microsoft.com/office/drawing/2014/main" id="{8E8C2A8C-2B32-B491-4DFD-404753D581EF}"/>
              </a:ext>
            </a:extLst>
          </p:cNvPr>
          <p:cNvPicPr>
            <a:picLocks noChangeAspect="1"/>
          </p:cNvPicPr>
          <p:nvPr/>
        </p:nvPicPr>
        <p:blipFill rotWithShape="1">
          <a:blip r:embed="rId2"/>
          <a:srcRect t="10444" b="4597"/>
          <a:stretch/>
        </p:blipFill>
        <p:spPr>
          <a:xfrm>
            <a:off x="2108936" y="2784787"/>
            <a:ext cx="7974127" cy="1898468"/>
          </a:xfrm>
          <a:prstGeom prst="rect">
            <a:avLst/>
          </a:prstGeom>
        </p:spPr>
      </p:pic>
    </p:spTree>
    <p:extLst>
      <p:ext uri="{BB962C8B-B14F-4D97-AF65-F5344CB8AC3E}">
        <p14:creationId xmlns:p14="http://schemas.microsoft.com/office/powerpoint/2010/main" val="19612623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5">
            <a:extLst>
              <a:ext uri="{FF2B5EF4-FFF2-40B4-BE49-F238E27FC236}">
                <a16:creationId xmlns:a16="http://schemas.microsoft.com/office/drawing/2014/main" id="{24A28529-F46E-5B2F-F27A-53C610CDE0D0}"/>
              </a:ext>
            </a:extLst>
          </p:cNvPr>
          <p:cNvSpPr>
            <a:spLocks noGrp="1"/>
          </p:cNvSpPr>
          <p:nvPr>
            <p:ph type="title"/>
          </p:nvPr>
        </p:nvSpPr>
        <p:spPr/>
        <p:txBody>
          <a:bodyPr>
            <a:normAutofit/>
          </a:bodyPr>
          <a:lstStyle/>
          <a:p>
            <a:r>
              <a:rPr lang="fr-CA"/>
              <a:t>La validation du modèle</a:t>
            </a:r>
          </a:p>
        </p:txBody>
      </p:sp>
      <p:sp>
        <p:nvSpPr>
          <p:cNvPr id="7" name="Espace réservé du contenu 6">
            <a:extLst>
              <a:ext uri="{FF2B5EF4-FFF2-40B4-BE49-F238E27FC236}">
                <a16:creationId xmlns:a16="http://schemas.microsoft.com/office/drawing/2014/main" id="{DBB66C7F-FDD2-E28B-87F7-B444C35D4DC7}"/>
              </a:ext>
            </a:extLst>
          </p:cNvPr>
          <p:cNvSpPr>
            <a:spLocks noGrp="1"/>
          </p:cNvSpPr>
          <p:nvPr>
            <p:ph idx="1"/>
          </p:nvPr>
        </p:nvSpPr>
        <p:spPr/>
        <p:txBody>
          <a:bodyPr vert="horz" lIns="0" tIns="45720" rIns="0" bIns="45720" rtlCol="0" anchor="t">
            <a:normAutofit/>
          </a:bodyPr>
          <a:lstStyle/>
          <a:p>
            <a:pPr marL="457200" indent="-457200">
              <a:buFont typeface="+mj-lt"/>
              <a:buAutoNum type="arabicPeriod"/>
            </a:pPr>
            <a:r>
              <a:rPr lang="fr-CA"/>
              <a:t>Le contrôleur fournit une vue avec un objet </a:t>
            </a:r>
            <a:r>
              <a:rPr lang="fr-CA" err="1"/>
              <a:t>null</a:t>
            </a:r>
            <a:r>
              <a:rPr lang="fr-CA"/>
              <a:t> (valide)</a:t>
            </a:r>
          </a:p>
          <a:p>
            <a:pPr marL="457200" indent="-457200">
              <a:buFont typeface="+mj-lt"/>
              <a:buAutoNum type="arabicPeriod"/>
            </a:pPr>
            <a:r>
              <a:rPr lang="fr-CA"/>
              <a:t>Le formulaire a été rempli et envoyé jusqu’au serveur et un objet est créé à partir des données des inputs du </a:t>
            </a:r>
            <a:r>
              <a:rPr lang="fr-CA" b="1"/>
              <a:t>formulaire</a:t>
            </a:r>
            <a:r>
              <a:rPr lang="fr-CA"/>
              <a:t>.</a:t>
            </a:r>
          </a:p>
          <a:p>
            <a:pPr marL="457200" indent="-457200">
              <a:buFont typeface="+mj-lt"/>
              <a:buAutoNum type="arabicPeriod"/>
            </a:pPr>
            <a:r>
              <a:rPr lang="fr-CA"/>
              <a:t>Si </a:t>
            </a:r>
            <a:r>
              <a:rPr lang="fr-CA" b="1"/>
              <a:t>ModelState </a:t>
            </a:r>
            <a:r>
              <a:rPr lang="fr-CA"/>
              <a:t>est </a:t>
            </a:r>
            <a:r>
              <a:rPr lang="fr-CA" b="1"/>
              <a:t>valide</a:t>
            </a:r>
            <a:r>
              <a:rPr lang="fr-CA"/>
              <a:t>, l’objet est ajouté à la BD et on navigue vers la page Index.</a:t>
            </a:r>
          </a:p>
          <a:p>
            <a:pPr marL="457200" indent="-457200">
              <a:buFont typeface="+mj-lt"/>
              <a:buAutoNum type="arabicPeriod"/>
            </a:pPr>
            <a:r>
              <a:rPr lang="fr-CA"/>
              <a:t>S’il est </a:t>
            </a:r>
            <a:r>
              <a:rPr lang="fr-CA" b="1"/>
              <a:t>invalide</a:t>
            </a:r>
            <a:r>
              <a:rPr lang="fr-CA"/>
              <a:t>, une nouvelle vue est créée avec l’objet Book qui permet de conserver les données déjà entrées.</a:t>
            </a:r>
            <a:endParaRPr lang="fr-CA">
              <a:ea typeface="Calibri"/>
              <a:cs typeface="Calibri"/>
            </a:endParaRPr>
          </a:p>
          <a:p>
            <a:pPr marL="457200" indent="-457200">
              <a:buFont typeface="+mj-lt"/>
              <a:buAutoNum type="arabicPeriod"/>
            </a:pPr>
            <a:endParaRPr lang="fr-CA"/>
          </a:p>
        </p:txBody>
      </p:sp>
      <p:sp>
        <p:nvSpPr>
          <p:cNvPr id="4" name="Espace réservé du pied de page 3">
            <a:extLst>
              <a:ext uri="{FF2B5EF4-FFF2-40B4-BE49-F238E27FC236}">
                <a16:creationId xmlns:a16="http://schemas.microsoft.com/office/drawing/2014/main" id="{A2FDA54B-8288-BA5A-84B1-97DF3CB13804}"/>
              </a:ext>
            </a:extLst>
          </p:cNvPr>
          <p:cNvSpPr>
            <a:spLocks noGrp="1"/>
          </p:cNvSpPr>
          <p:nvPr>
            <p:ph type="ftr" sz="quarter" idx="11"/>
          </p:nvPr>
        </p:nvSpPr>
        <p:spPr/>
        <p:txBody>
          <a:bodyPr/>
          <a:lstStyle/>
          <a:p>
            <a:r>
              <a:rPr lang="fr-CA"/>
              <a:t>PROGRAMMATION WEB TRANSACTIONNELLE</a:t>
            </a:r>
          </a:p>
        </p:txBody>
      </p:sp>
      <p:sp>
        <p:nvSpPr>
          <p:cNvPr id="5" name="Espace réservé du numéro de diapositive 4">
            <a:extLst>
              <a:ext uri="{FF2B5EF4-FFF2-40B4-BE49-F238E27FC236}">
                <a16:creationId xmlns:a16="http://schemas.microsoft.com/office/drawing/2014/main" id="{F3B73394-6C09-A702-BAC9-C312434B86D0}"/>
              </a:ext>
            </a:extLst>
          </p:cNvPr>
          <p:cNvSpPr>
            <a:spLocks noGrp="1"/>
          </p:cNvSpPr>
          <p:nvPr>
            <p:ph type="sldNum" sz="quarter" idx="12"/>
          </p:nvPr>
        </p:nvSpPr>
        <p:spPr/>
        <p:txBody>
          <a:bodyPr/>
          <a:lstStyle/>
          <a:p>
            <a:r>
              <a:rPr lang="fr-CA"/>
              <a:t>Page </a:t>
            </a:r>
            <a:fld id="{C2CBE6A3-4AEF-4734-8AB8-E4DE745DFB5E}" type="slidenum">
              <a:rPr lang="fr-CA" smtClean="0"/>
              <a:pPr/>
              <a:t>28</a:t>
            </a:fld>
            <a:endParaRPr lang="fr-CA"/>
          </a:p>
        </p:txBody>
      </p:sp>
      <p:pic>
        <p:nvPicPr>
          <p:cNvPr id="15" name="Image 14">
            <a:extLst>
              <a:ext uri="{FF2B5EF4-FFF2-40B4-BE49-F238E27FC236}">
                <a16:creationId xmlns:a16="http://schemas.microsoft.com/office/drawing/2014/main" id="{79A7260B-F8F7-94B9-878E-A999C62041E5}"/>
              </a:ext>
            </a:extLst>
          </p:cNvPr>
          <p:cNvPicPr>
            <a:picLocks noChangeAspect="1"/>
          </p:cNvPicPr>
          <p:nvPr/>
        </p:nvPicPr>
        <p:blipFill>
          <a:blip r:embed="rId2"/>
          <a:stretch>
            <a:fillRect/>
          </a:stretch>
        </p:blipFill>
        <p:spPr>
          <a:xfrm>
            <a:off x="111898" y="4029040"/>
            <a:ext cx="4791744" cy="1524213"/>
          </a:xfrm>
          <a:prstGeom prst="rect">
            <a:avLst/>
          </a:prstGeom>
        </p:spPr>
      </p:pic>
      <p:pic>
        <p:nvPicPr>
          <p:cNvPr id="17" name="Image 16">
            <a:extLst>
              <a:ext uri="{FF2B5EF4-FFF2-40B4-BE49-F238E27FC236}">
                <a16:creationId xmlns:a16="http://schemas.microsoft.com/office/drawing/2014/main" id="{2BF1264A-BC65-64FA-939B-17003BFE7760}"/>
              </a:ext>
            </a:extLst>
          </p:cNvPr>
          <p:cNvPicPr>
            <a:picLocks noChangeAspect="1"/>
          </p:cNvPicPr>
          <p:nvPr/>
        </p:nvPicPr>
        <p:blipFill>
          <a:blip r:embed="rId3"/>
          <a:stretch>
            <a:fillRect/>
          </a:stretch>
        </p:blipFill>
        <p:spPr>
          <a:xfrm>
            <a:off x="6824262" y="3138329"/>
            <a:ext cx="3648584" cy="3305636"/>
          </a:xfrm>
          <a:prstGeom prst="rect">
            <a:avLst/>
          </a:prstGeom>
        </p:spPr>
      </p:pic>
      <p:sp>
        <p:nvSpPr>
          <p:cNvPr id="18" name="Flèche : droite 17">
            <a:extLst>
              <a:ext uri="{FF2B5EF4-FFF2-40B4-BE49-F238E27FC236}">
                <a16:creationId xmlns:a16="http://schemas.microsoft.com/office/drawing/2014/main" id="{13158184-E03B-33DC-B645-AA42E8384406}"/>
              </a:ext>
            </a:extLst>
          </p:cNvPr>
          <p:cNvSpPr/>
          <p:nvPr/>
        </p:nvSpPr>
        <p:spPr>
          <a:xfrm>
            <a:off x="5085692" y="4565272"/>
            <a:ext cx="1606661" cy="70539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400"/>
              <a:t>2</a:t>
            </a:r>
          </a:p>
        </p:txBody>
      </p:sp>
      <p:sp>
        <p:nvSpPr>
          <p:cNvPr id="2" name="Flèche : gauche 1">
            <a:extLst>
              <a:ext uri="{FF2B5EF4-FFF2-40B4-BE49-F238E27FC236}">
                <a16:creationId xmlns:a16="http://schemas.microsoft.com/office/drawing/2014/main" id="{715EE963-36C7-3921-F474-F69E6CB334B1}"/>
              </a:ext>
            </a:extLst>
          </p:cNvPr>
          <p:cNvSpPr/>
          <p:nvPr/>
        </p:nvSpPr>
        <p:spPr>
          <a:xfrm>
            <a:off x="5085692" y="3546052"/>
            <a:ext cx="1606661" cy="7053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400"/>
              <a:t>1</a:t>
            </a:r>
          </a:p>
        </p:txBody>
      </p:sp>
      <p:sp>
        <p:nvSpPr>
          <p:cNvPr id="8" name="Flèche : droite 7">
            <a:extLst>
              <a:ext uri="{FF2B5EF4-FFF2-40B4-BE49-F238E27FC236}">
                <a16:creationId xmlns:a16="http://schemas.microsoft.com/office/drawing/2014/main" id="{95288CB9-E6C6-CF4B-B4C8-6AF2181C9F2E}"/>
              </a:ext>
            </a:extLst>
          </p:cNvPr>
          <p:cNvSpPr/>
          <p:nvPr/>
        </p:nvSpPr>
        <p:spPr>
          <a:xfrm>
            <a:off x="10654896" y="5443427"/>
            <a:ext cx="1187755" cy="705394"/>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000"/>
              <a:t>3 Valide</a:t>
            </a:r>
          </a:p>
        </p:txBody>
      </p:sp>
      <p:sp>
        <p:nvSpPr>
          <p:cNvPr id="10" name="Flèche : gauche 9">
            <a:extLst>
              <a:ext uri="{FF2B5EF4-FFF2-40B4-BE49-F238E27FC236}">
                <a16:creationId xmlns:a16="http://schemas.microsoft.com/office/drawing/2014/main" id="{07B218A9-811C-0311-C873-F66A815ABFDB}"/>
              </a:ext>
            </a:extLst>
          </p:cNvPr>
          <p:cNvSpPr/>
          <p:nvPr/>
        </p:nvSpPr>
        <p:spPr>
          <a:xfrm>
            <a:off x="5085692" y="5773961"/>
            <a:ext cx="1606661" cy="705394"/>
          </a:xfrm>
          <a:prstGeom prst="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CA" sz="2400"/>
              <a:t>4 Invalide</a:t>
            </a:r>
          </a:p>
        </p:txBody>
      </p:sp>
    </p:spTree>
    <p:extLst>
      <p:ext uri="{BB962C8B-B14F-4D97-AF65-F5344CB8AC3E}">
        <p14:creationId xmlns:p14="http://schemas.microsoft.com/office/powerpoint/2010/main" val="1265586094"/>
      </p:ext>
    </p:extLst>
  </p:cSld>
  <p:clrMapOvr>
    <a:masterClrMapping/>
  </p:clrMapOvr>
</p:sld>
</file>

<file path=ppt/theme/theme1.xml><?xml version="1.0" encoding="utf-8"?>
<a:theme xmlns:a="http://schemas.openxmlformats.org/drawingml/2006/main" name="Rétrospective">
  <a:themeElements>
    <a:clrScheme name="Rétrospective">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étrospectiv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étrospective">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402449c1-179d-48c4-9422-13d234b0788f">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17D1B0CE710324CA05A93EB82A6948E" ma:contentTypeVersion="11" ma:contentTypeDescription="Crée un document." ma:contentTypeScope="" ma:versionID="b63a6eb945803a3c9f20f5e189e9423b">
  <xsd:schema xmlns:xsd="http://www.w3.org/2001/XMLSchema" xmlns:xs="http://www.w3.org/2001/XMLSchema" xmlns:p="http://schemas.microsoft.com/office/2006/metadata/properties" xmlns:ns2="402449c1-179d-48c4-9422-13d234b0788f" targetNamespace="http://schemas.microsoft.com/office/2006/metadata/properties" ma:root="true" ma:fieldsID="7a50c1f234d115a418888828af57f881" ns2:_="">
    <xsd:import namespace="402449c1-179d-48c4-9422-13d234b0788f"/>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2:MediaServiceGenerationTime" minOccurs="0"/>
                <xsd:element ref="ns2:MediaServiceEventHashCode" minOccurs="0"/>
                <xsd:element ref="ns2:MediaServiceOCR"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02449c1-179d-48c4-9422-13d234b0788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Balises d’images" ma:readOnly="false" ma:fieldId="{5cf76f15-5ced-4ddc-b409-7134ff3c332f}" ma:taxonomyMulti="true" ma:sspId="dfb2dd4e-b800-4980-8ab2-0e279c9552d1"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ObjectDetectorVersions" ma:index="17" nillable="true" ma:displayName="MediaServiceObjectDetectorVersions" ma:hidden="true" ma:indexed="true" ma:internalName="MediaServiceObjectDetectorVersions" ma:readOnly="true">
      <xsd:simpleType>
        <xsd:restriction base="dms:Text"/>
      </xsd:simpleType>
    </xsd:element>
    <xsd:element name="MediaServiceSearchProperties" ma:index="18"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CFC1EEA-B388-4EBC-805D-C0D321BA1571}">
  <ds:schemaRefs>
    <ds:schemaRef ds:uri="http://schemas.microsoft.com/sharepoint/v3/contenttype/forms"/>
  </ds:schemaRefs>
</ds:datastoreItem>
</file>

<file path=customXml/itemProps2.xml><?xml version="1.0" encoding="utf-8"?>
<ds:datastoreItem xmlns:ds="http://schemas.openxmlformats.org/officeDocument/2006/customXml" ds:itemID="{3BBD4E3F-366D-4C21-B678-CD16BECA3845}">
  <ds:schemaRefs>
    <ds:schemaRef ds:uri="402449c1-179d-48c4-9422-13d234b0788f"/>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EA11024C-FB67-463C-86D2-5B8A855D2A10}">
  <ds:schemaRefs>
    <ds:schemaRef ds:uri="402449c1-179d-48c4-9422-13d234b0788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Application>Microsoft Office PowerPoint</Application>
  <PresentationFormat>Widescreen</PresentationFormat>
  <Slides>28</Slides>
  <Notes>0</Notes>
  <HiddenSlides>1</HiddenSlide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Rétrospective</vt:lpstr>
      <vt:lpstr>Cours 2 </vt:lpstr>
      <vt:lpstr>Contenu du cours</vt:lpstr>
      <vt:lpstr>Patron MVC</vt:lpstr>
      <vt:lpstr>Communication Contrôleur –&gt; Vue</vt:lpstr>
      <vt:lpstr>ViewData</vt:lpstr>
      <vt:lpstr>TempData</vt:lpstr>
      <vt:lpstr>ViewBag </vt:lpstr>
      <vt:lpstr>ViewBag pour un menu de sélection </vt:lpstr>
      <vt:lpstr>ViewBag n’est pas fortement typé!</vt:lpstr>
      <vt:lpstr>Model</vt:lpstr>
      <vt:lpstr>ViewModel</vt:lpstr>
      <vt:lpstr>Pourquoi utiliser un ViewModel?</vt:lpstr>
      <vt:lpstr>Exemple simple de ViewModel</vt:lpstr>
      <vt:lpstr>Les annotations ont une triple fonction</vt:lpstr>
      <vt:lpstr>Des exemples d’annotations simple</vt:lpstr>
      <vt:lpstr>Comment gérer Required</vt:lpstr>
      <vt:lpstr>Les ErrorMessages sont paramétrables</vt:lpstr>
      <vt:lpstr>Les trois niveaux de validation</vt:lpstr>
      <vt:lpstr>La validation multi niveaux</vt:lpstr>
      <vt:lpstr>En cas d’erreur</vt:lpstr>
      <vt:lpstr>Validation dans le navigateur</vt:lpstr>
      <vt:lpstr>Validation sur le serveur</vt:lpstr>
      <vt:lpstr>Validation BD</vt:lpstr>
      <vt:lpstr>Démo de validation</vt:lpstr>
      <vt:lpstr>Autres validations</vt:lpstr>
      <vt:lpstr>Vos propres annotations avec validation</vt:lpstr>
      <vt:lpstr>Validation du modèle</vt:lpstr>
      <vt:lpstr>La validation du modèle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Maxime</dc:creator>
  <cp:revision>1</cp:revision>
  <dcterms:created xsi:type="dcterms:W3CDTF">2021-06-05T18:50:42Z</dcterms:created>
  <dcterms:modified xsi:type="dcterms:W3CDTF">2026-09-01T12:28:46Z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0x010100417D1B0CE710324CA05A93EB82A6948E</vt:lpwstr>
  </property>
  <property fmtid="{D5CDD505-2E9C-101B-9397-08002B2CF9AE}" pid="3" name="MediaServiceImageTags">
    <vt:lpwstr/>
  </property>
  <property fmtid="{D5CDD505-2E9C-101B-9397-08002B2CF9AE}" pid="4" name="Order">
    <vt:r8>27300</vt:r8>
  </property>
  <property fmtid="{D5CDD505-2E9C-101B-9397-08002B2CF9AE}" pid="5" name="WorkflowVersion">
    <vt:i4>1</vt:i4>
  </property>
</Properties>
</file>