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4"/>
  </p:sldMasterIdLst>
  <p:notesMasterIdLst>
    <p:notesMasterId r:id="rId32"/>
  </p:notesMasterIdLst>
  <p:sldIdLst>
    <p:sldId id="256" r:id="rId5"/>
    <p:sldId id="259" r:id="rId6"/>
    <p:sldId id="376" r:id="rId7"/>
    <p:sldId id="377" r:id="rId8"/>
    <p:sldId id="378" r:id="rId9"/>
    <p:sldId id="379" r:id="rId10"/>
    <p:sldId id="380" r:id="rId11"/>
    <p:sldId id="381" r:id="rId12"/>
    <p:sldId id="384" r:id="rId13"/>
    <p:sldId id="385" r:id="rId14"/>
    <p:sldId id="386" r:id="rId15"/>
    <p:sldId id="387" r:id="rId16"/>
    <p:sldId id="388" r:id="rId17"/>
    <p:sldId id="392" r:id="rId18"/>
    <p:sldId id="394" r:id="rId19"/>
    <p:sldId id="393" r:id="rId20"/>
    <p:sldId id="389" r:id="rId21"/>
    <p:sldId id="390" r:id="rId22"/>
    <p:sldId id="382" r:id="rId23"/>
    <p:sldId id="391" r:id="rId24"/>
    <p:sldId id="397" r:id="rId25"/>
    <p:sldId id="395" r:id="rId26"/>
    <p:sldId id="398" r:id="rId27"/>
    <p:sldId id="399" r:id="rId28"/>
    <p:sldId id="402" r:id="rId29"/>
    <p:sldId id="400" r:id="rId30"/>
    <p:sldId id="403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re" id="{0874B0B9-30DB-4504-AAEA-373ABF2A8B60}">
          <p14:sldIdLst>
            <p14:sldId id="256"/>
            <p14:sldId id="259"/>
          </p14:sldIdLst>
        </p14:section>
        <p14:section name="JS C'est quoi?" id="{3CB415D7-15C2-4679-8DF0-D4AC5A587774}">
          <p14:sldIdLst>
            <p14:sldId id="376"/>
            <p14:sldId id="377"/>
            <p14:sldId id="378"/>
            <p14:sldId id="379"/>
          </p14:sldIdLst>
        </p14:section>
        <p14:section name="DOM" id="{B569DD73-5DEC-4DA5-8A58-D4D37904D8B3}">
          <p14:sldIdLst>
            <p14:sldId id="380"/>
          </p14:sldIdLst>
        </p14:section>
        <p14:section name="Comment l’ajouter à une page" id="{C7FE063B-26AB-42D9-AFEC-92CD04ECE7D1}">
          <p14:sldIdLst>
            <p14:sldId id="381"/>
          </p14:sldIdLst>
        </p14:section>
        <p14:section name="Détails du langage" id="{521508AC-D70D-4FCB-9EF8-576C8A2EBBAE}">
          <p14:sldIdLst>
            <p14:sldId id="384"/>
            <p14:sldId id="385"/>
            <p14:sldId id="386"/>
            <p14:sldId id="387"/>
            <p14:sldId id="388"/>
          </p14:sldIdLst>
        </p14:section>
        <p14:section name="API JS" id="{B9CBCFA6-9655-4364-ADA0-4A295E81618C}">
          <p14:sldIdLst>
            <p14:sldId id="392"/>
            <p14:sldId id="394"/>
            <p14:sldId id="393"/>
          </p14:sldIdLst>
        </p14:section>
        <p14:section name="Infos supplémentaires" id="{ABE51455-9805-4FF1-87D1-1E54F6996B59}">
          <p14:sldIdLst>
            <p14:sldId id="389"/>
            <p14:sldId id="390"/>
            <p14:sldId id="382"/>
            <p14:sldId id="391"/>
            <p14:sldId id="397"/>
            <p14:sldId id="395"/>
            <p14:sldId id="398"/>
            <p14:sldId id="399"/>
            <p14:sldId id="402"/>
            <p14:sldId id="400"/>
            <p14:sldId id="40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33CC33"/>
    <a:srgbClr val="9073D1"/>
    <a:srgbClr val="FA4098"/>
    <a:srgbClr val="B177BF"/>
    <a:srgbClr val="FFFFFF"/>
    <a:srgbClr val="000000"/>
    <a:srgbClr val="7385D1"/>
    <a:srgbClr val="73B3D1"/>
    <a:srgbClr val="739C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A6E875-0973-59E9-BAE7-60510A8D9585}" v="82" dt="2026-06-29T18:03:53.933"/>
    <p1510:client id="{48C5E9F8-3B34-8719-F14B-5B8E1666484D}" v="440" dt="2026-06-29T16:37:42.385"/>
    <p1510:client id="{4D2D9F66-6559-44A8-9863-8CAB2211330C}" v="224" dt="2026-06-29T00:25:00.852"/>
    <p1510:client id="{4F0FF5B6-B3BF-7393-4721-0EEB1E067E3E}" v="39" dt="2026-06-29T18:08:50.160"/>
    <p1510:client id="{F5D315B2-D9FF-4DAB-B115-BA4BEF7B5AE0}" v="188" dt="2026-06-28T16:57:47.1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Xavier Glorot" userId="S::xavier.glorot@cegepmontpetit.ca::3815898f-dfc6-440c-8cc9-e3b5359b8b38" providerId="AD" clId="Web-{70B17CA9-69D8-4517-1BFC-C09E262BA0D2}"/>
    <pc:docChg chg="modSld">
      <pc:chgData name="Xavier Glorot" userId="S::xavier.glorot@cegepmontpetit.ca::3815898f-dfc6-440c-8cc9-e3b5359b8b38" providerId="AD" clId="Web-{70B17CA9-69D8-4517-1BFC-C09E262BA0D2}" dt="2026-06-26T19:03:46.766" v="58"/>
      <pc:docMkLst>
        <pc:docMk/>
      </pc:docMkLst>
      <pc:sldChg chg="modSp">
        <pc:chgData name="Xavier Glorot" userId="S::xavier.glorot@cegepmontpetit.ca::3815898f-dfc6-440c-8cc9-e3b5359b8b38" providerId="AD" clId="Web-{70B17CA9-69D8-4517-1BFC-C09E262BA0D2}" dt="2026-06-26T19:01:46.343" v="10" actId="20577"/>
        <pc:sldMkLst>
          <pc:docMk/>
          <pc:sldMk cId="291885664" sldId="381"/>
        </pc:sldMkLst>
        <pc:spChg chg="mod">
          <ac:chgData name="Xavier Glorot" userId="S::xavier.glorot@cegepmontpetit.ca::3815898f-dfc6-440c-8cc9-e3b5359b8b38" providerId="AD" clId="Web-{70B17CA9-69D8-4517-1BFC-C09E262BA0D2}" dt="2026-06-26T19:01:46.343" v="10" actId="20577"/>
          <ac:spMkLst>
            <pc:docMk/>
            <pc:sldMk cId="291885664" sldId="381"/>
            <ac:spMk id="7" creationId="{A6AD4A47-568B-B26E-550A-8592EE2E3D6E}"/>
          </ac:spMkLst>
        </pc:spChg>
      </pc:sldChg>
      <pc:sldChg chg="modSp">
        <pc:chgData name="Xavier Glorot" userId="S::xavier.glorot@cegepmontpetit.ca::3815898f-dfc6-440c-8cc9-e3b5359b8b38" providerId="AD" clId="Web-{70B17CA9-69D8-4517-1BFC-C09E262BA0D2}" dt="2026-06-26T19:02:06.640" v="13" actId="20577"/>
        <pc:sldMkLst>
          <pc:docMk/>
          <pc:sldMk cId="909512177" sldId="382"/>
        </pc:sldMkLst>
        <pc:spChg chg="mod">
          <ac:chgData name="Xavier Glorot" userId="S::xavier.glorot@cegepmontpetit.ca::3815898f-dfc6-440c-8cc9-e3b5359b8b38" providerId="AD" clId="Web-{70B17CA9-69D8-4517-1BFC-C09E262BA0D2}" dt="2026-06-26T19:02:06.640" v="13" actId="20577"/>
          <ac:spMkLst>
            <pc:docMk/>
            <pc:sldMk cId="909512177" sldId="382"/>
            <ac:spMk id="7" creationId="{D54D27E8-ACF1-6277-E793-647825F62337}"/>
          </ac:spMkLst>
        </pc:spChg>
      </pc:sldChg>
      <pc:sldChg chg="modSp">
        <pc:chgData name="Xavier Glorot" userId="S::xavier.glorot@cegepmontpetit.ca::3815898f-dfc6-440c-8cc9-e3b5359b8b38" providerId="AD" clId="Web-{70B17CA9-69D8-4517-1BFC-C09E262BA0D2}" dt="2026-06-26T19:01:52.656" v="11" actId="20577"/>
        <pc:sldMkLst>
          <pc:docMk/>
          <pc:sldMk cId="3397000295" sldId="390"/>
        </pc:sldMkLst>
        <pc:spChg chg="mod">
          <ac:chgData name="Xavier Glorot" userId="S::xavier.glorot@cegepmontpetit.ca::3815898f-dfc6-440c-8cc9-e3b5359b8b38" providerId="AD" clId="Web-{70B17CA9-69D8-4517-1BFC-C09E262BA0D2}" dt="2026-06-26T19:01:52.656" v="11" actId="20577"/>
          <ac:spMkLst>
            <pc:docMk/>
            <pc:sldMk cId="3397000295" sldId="390"/>
            <ac:spMk id="7" creationId="{30F84820-F60F-6EA3-E1F8-65BBED51F80C}"/>
          </ac:spMkLst>
        </pc:spChg>
      </pc:sldChg>
      <pc:sldChg chg="modSp">
        <pc:chgData name="Xavier Glorot" userId="S::xavier.glorot@cegepmontpetit.ca::3815898f-dfc6-440c-8cc9-e3b5359b8b38" providerId="AD" clId="Web-{70B17CA9-69D8-4517-1BFC-C09E262BA0D2}" dt="2026-06-26T19:03:46.766" v="58"/>
        <pc:sldMkLst>
          <pc:docMk/>
          <pc:sldMk cId="2599650632" sldId="392"/>
        </pc:sldMkLst>
        <pc:graphicFrameChg chg="mod modGraphic">
          <ac:chgData name="Xavier Glorot" userId="S::xavier.glorot@cegepmontpetit.ca::3815898f-dfc6-440c-8cc9-e3b5359b8b38" providerId="AD" clId="Web-{70B17CA9-69D8-4517-1BFC-C09E262BA0D2}" dt="2026-06-26T19:03:46.766" v="58"/>
          <ac:graphicFrameMkLst>
            <pc:docMk/>
            <pc:sldMk cId="2599650632" sldId="392"/>
            <ac:graphicFrameMk id="6" creationId="{63F6B225-F26E-BC18-A317-9E9FED803CD7}"/>
          </ac:graphicFrameMkLst>
        </pc:graphicFrameChg>
      </pc:sldChg>
      <pc:sldChg chg="modSp">
        <pc:chgData name="Xavier Glorot" userId="S::xavier.glorot@cegepmontpetit.ca::3815898f-dfc6-440c-8cc9-e3b5359b8b38" providerId="AD" clId="Web-{70B17CA9-69D8-4517-1BFC-C09E262BA0D2}" dt="2026-06-26T19:02:50.672" v="16" actId="20577"/>
        <pc:sldMkLst>
          <pc:docMk/>
          <pc:sldMk cId="1457382522" sldId="397"/>
        </pc:sldMkLst>
        <pc:spChg chg="mod">
          <ac:chgData name="Xavier Glorot" userId="S::xavier.glorot@cegepmontpetit.ca::3815898f-dfc6-440c-8cc9-e3b5359b8b38" providerId="AD" clId="Web-{70B17CA9-69D8-4517-1BFC-C09E262BA0D2}" dt="2026-06-26T19:02:50.672" v="16" actId="20577"/>
          <ac:spMkLst>
            <pc:docMk/>
            <pc:sldMk cId="1457382522" sldId="397"/>
            <ac:spMk id="8" creationId="{CFE1F91B-22FA-3DB2-26BE-962A0C170C67}"/>
          </ac:spMkLst>
        </pc:spChg>
      </pc:sldChg>
      <pc:sldChg chg="modSp">
        <pc:chgData name="Xavier Glorot" userId="S::xavier.glorot@cegepmontpetit.ca::3815898f-dfc6-440c-8cc9-e3b5359b8b38" providerId="AD" clId="Web-{70B17CA9-69D8-4517-1BFC-C09E262BA0D2}" dt="2026-06-26T19:01:33.109" v="8" actId="20577"/>
        <pc:sldMkLst>
          <pc:docMk/>
          <pc:sldMk cId="3627663614" sldId="403"/>
        </pc:sldMkLst>
        <pc:spChg chg="mod">
          <ac:chgData name="Xavier Glorot" userId="S::xavier.glorot@cegepmontpetit.ca::3815898f-dfc6-440c-8cc9-e3b5359b8b38" providerId="AD" clId="Web-{70B17CA9-69D8-4517-1BFC-C09E262BA0D2}" dt="2026-06-26T19:01:16.312" v="6" actId="20577"/>
          <ac:spMkLst>
            <pc:docMk/>
            <pc:sldMk cId="3627663614" sldId="403"/>
            <ac:spMk id="11" creationId="{C1BE6692-3E6F-2332-F4A7-71BF01C5ED22}"/>
          </ac:spMkLst>
        </pc:spChg>
        <pc:spChg chg="mod">
          <ac:chgData name="Xavier Glorot" userId="S::xavier.glorot@cegepmontpetit.ca::3815898f-dfc6-440c-8cc9-e3b5359b8b38" providerId="AD" clId="Web-{70B17CA9-69D8-4517-1BFC-C09E262BA0D2}" dt="2026-06-26T19:01:33.109" v="8" actId="20577"/>
          <ac:spMkLst>
            <pc:docMk/>
            <pc:sldMk cId="3627663614" sldId="403"/>
            <ac:spMk id="13" creationId="{EEF6AA5E-56EA-CED4-B8D4-D15F0722D749}"/>
          </ac:spMkLst>
        </pc:spChg>
      </pc:sldChg>
    </pc:docChg>
  </pc:docChgLst>
  <pc:docChgLst>
    <pc:chgData name="Xavier Glorot" userId="3815898f-dfc6-440c-8cc9-e3b5359b8b38" providerId="ADAL" clId="{E9B53BD4-1AC2-4979-B538-5EB21EF254EE}"/>
    <pc:docChg chg="undo custSel modSld">
      <pc:chgData name="Xavier Glorot" userId="3815898f-dfc6-440c-8cc9-e3b5359b8b38" providerId="ADAL" clId="{E9B53BD4-1AC2-4979-B538-5EB21EF254EE}" dt="2026-06-29T00:25:00.852" v="287" actId="20577"/>
      <pc:docMkLst>
        <pc:docMk/>
      </pc:docMkLst>
      <pc:sldChg chg="modSp mod">
        <pc:chgData name="Xavier Glorot" userId="3815898f-dfc6-440c-8cc9-e3b5359b8b38" providerId="ADAL" clId="{E9B53BD4-1AC2-4979-B538-5EB21EF254EE}" dt="2026-05-31T19:15:56.407" v="0" actId="790"/>
        <pc:sldMkLst>
          <pc:docMk/>
          <pc:sldMk cId="3731051431" sldId="259"/>
        </pc:sldMkLst>
        <pc:graphicFrameChg chg="modGraphic">
          <ac:chgData name="Xavier Glorot" userId="3815898f-dfc6-440c-8cc9-e3b5359b8b38" providerId="ADAL" clId="{E9B53BD4-1AC2-4979-B538-5EB21EF254EE}" dt="2026-05-31T19:15:56.407" v="0" actId="790"/>
          <ac:graphicFrameMkLst>
            <pc:docMk/>
            <pc:sldMk cId="3731051431" sldId="259"/>
            <ac:graphicFrameMk id="14" creationId="{2BC7308D-9D17-65AF-F12E-E768E85B828B}"/>
          </ac:graphicFrameMkLst>
        </pc:graphicFrameChg>
      </pc:sldChg>
      <pc:sldChg chg="modSp mod">
        <pc:chgData name="Xavier Glorot" userId="3815898f-dfc6-440c-8cc9-e3b5359b8b38" providerId="ADAL" clId="{E9B53BD4-1AC2-4979-B538-5EB21EF254EE}" dt="2026-06-28T23:31:36.131" v="80" actId="20577"/>
        <pc:sldMkLst>
          <pc:docMk/>
          <pc:sldMk cId="375330482" sldId="376"/>
        </pc:sldMkLst>
        <pc:spChg chg="mod">
          <ac:chgData name="Xavier Glorot" userId="3815898f-dfc6-440c-8cc9-e3b5359b8b38" providerId="ADAL" clId="{E9B53BD4-1AC2-4979-B538-5EB21EF254EE}" dt="2026-06-28T23:31:36.131" v="80" actId="20577"/>
          <ac:spMkLst>
            <pc:docMk/>
            <pc:sldMk cId="375330482" sldId="376"/>
            <ac:spMk id="2" creationId="{0921230F-A8CC-CE25-7E08-CD0CBD89B944}"/>
          </ac:spMkLst>
        </pc:spChg>
      </pc:sldChg>
      <pc:sldChg chg="modSp mod">
        <pc:chgData name="Xavier Glorot" userId="3815898f-dfc6-440c-8cc9-e3b5359b8b38" providerId="ADAL" clId="{E9B53BD4-1AC2-4979-B538-5EB21EF254EE}" dt="2026-06-28T23:35:34.444" v="90"/>
        <pc:sldMkLst>
          <pc:docMk/>
          <pc:sldMk cId="1786417884" sldId="379"/>
        </pc:sldMkLst>
        <pc:spChg chg="mod">
          <ac:chgData name="Xavier Glorot" userId="3815898f-dfc6-440c-8cc9-e3b5359b8b38" providerId="ADAL" clId="{E9B53BD4-1AC2-4979-B538-5EB21EF254EE}" dt="2026-06-28T23:35:34.444" v="90"/>
          <ac:spMkLst>
            <pc:docMk/>
            <pc:sldMk cId="1786417884" sldId="379"/>
            <ac:spMk id="5" creationId="{2AFBEBAE-69A7-D46C-07F6-34BD2812276A}"/>
          </ac:spMkLst>
        </pc:spChg>
      </pc:sldChg>
      <pc:sldChg chg="modSp mod">
        <pc:chgData name="Xavier Glorot" userId="3815898f-dfc6-440c-8cc9-e3b5359b8b38" providerId="ADAL" clId="{E9B53BD4-1AC2-4979-B538-5EB21EF254EE}" dt="2026-06-28T23:38:39.875" v="98" actId="20577"/>
        <pc:sldMkLst>
          <pc:docMk/>
          <pc:sldMk cId="2221090711" sldId="380"/>
        </pc:sldMkLst>
        <pc:spChg chg="mod">
          <ac:chgData name="Xavier Glorot" userId="3815898f-dfc6-440c-8cc9-e3b5359b8b38" providerId="ADAL" clId="{E9B53BD4-1AC2-4979-B538-5EB21EF254EE}" dt="2026-06-28T23:38:39.875" v="98" actId="20577"/>
          <ac:spMkLst>
            <pc:docMk/>
            <pc:sldMk cId="2221090711" sldId="380"/>
            <ac:spMk id="7" creationId="{321B61AD-1391-D8FC-068F-E9A03F70B4C4}"/>
          </ac:spMkLst>
        </pc:spChg>
      </pc:sldChg>
      <pc:sldChg chg="modSp mod">
        <pc:chgData name="Xavier Glorot" userId="3815898f-dfc6-440c-8cc9-e3b5359b8b38" providerId="ADAL" clId="{E9B53BD4-1AC2-4979-B538-5EB21EF254EE}" dt="2026-06-28T23:43:26.943" v="120" actId="20577"/>
        <pc:sldMkLst>
          <pc:docMk/>
          <pc:sldMk cId="291885664" sldId="381"/>
        </pc:sldMkLst>
        <pc:spChg chg="mod">
          <ac:chgData name="Xavier Glorot" userId="3815898f-dfc6-440c-8cc9-e3b5359b8b38" providerId="ADAL" clId="{E9B53BD4-1AC2-4979-B538-5EB21EF254EE}" dt="2026-06-28T23:43:26.943" v="120" actId="20577"/>
          <ac:spMkLst>
            <pc:docMk/>
            <pc:sldMk cId="291885664" sldId="381"/>
            <ac:spMk id="7" creationId="{A6AD4A47-568B-B26E-550A-8592EE2E3D6E}"/>
          </ac:spMkLst>
        </pc:spChg>
      </pc:sldChg>
      <pc:sldChg chg="modSp">
        <pc:chgData name="Xavier Glorot" userId="3815898f-dfc6-440c-8cc9-e3b5359b8b38" providerId="ADAL" clId="{E9B53BD4-1AC2-4979-B538-5EB21EF254EE}" dt="2026-05-31T19:21:44.539" v="9"/>
        <pc:sldMkLst>
          <pc:docMk/>
          <pc:sldMk cId="2455797011" sldId="384"/>
        </pc:sldMkLst>
      </pc:sldChg>
      <pc:sldChg chg="addSp delSp modSp mod">
        <pc:chgData name="Xavier Glorot" userId="3815898f-dfc6-440c-8cc9-e3b5359b8b38" providerId="ADAL" clId="{E9B53BD4-1AC2-4979-B538-5EB21EF254EE}" dt="2026-06-29T00:08:38.260" v="194" actId="1076"/>
        <pc:sldMkLst>
          <pc:docMk/>
          <pc:sldMk cId="3517127094" sldId="386"/>
        </pc:sldMkLst>
        <pc:spChg chg="add mod">
          <ac:chgData name="Xavier Glorot" userId="3815898f-dfc6-440c-8cc9-e3b5359b8b38" providerId="ADAL" clId="{E9B53BD4-1AC2-4979-B538-5EB21EF254EE}" dt="2026-06-28T23:56:03.870" v="167" actId="20577"/>
          <ac:spMkLst>
            <pc:docMk/>
            <pc:sldMk cId="3517127094" sldId="386"/>
            <ac:spMk id="3" creationId="{8B943A39-1022-2464-E1F2-A06C1E6E6E4C}"/>
          </ac:spMkLst>
        </pc:spChg>
        <pc:spChg chg="add del mod">
          <ac:chgData name="Xavier Glorot" userId="3815898f-dfc6-440c-8cc9-e3b5359b8b38" providerId="ADAL" clId="{E9B53BD4-1AC2-4979-B538-5EB21EF254EE}" dt="2026-06-29T00:07:20.279" v="184" actId="478"/>
          <ac:spMkLst>
            <pc:docMk/>
            <pc:sldMk cId="3517127094" sldId="386"/>
            <ac:spMk id="8" creationId="{F3963053-5BE6-5D7B-28BD-5F431415B1BF}"/>
          </ac:spMkLst>
        </pc:spChg>
        <pc:spChg chg="add del mod ord">
          <ac:chgData name="Xavier Glorot" userId="3815898f-dfc6-440c-8cc9-e3b5359b8b38" providerId="ADAL" clId="{E9B53BD4-1AC2-4979-B538-5EB21EF254EE}" dt="2026-06-29T00:07:18.841" v="183" actId="478"/>
          <ac:spMkLst>
            <pc:docMk/>
            <pc:sldMk cId="3517127094" sldId="386"/>
            <ac:spMk id="9" creationId="{57A66195-F41F-C30C-03E8-55FF87CCB659}"/>
          </ac:spMkLst>
        </pc:spChg>
        <pc:spChg chg="add mod">
          <ac:chgData name="Xavier Glorot" userId="3815898f-dfc6-440c-8cc9-e3b5359b8b38" providerId="ADAL" clId="{E9B53BD4-1AC2-4979-B538-5EB21EF254EE}" dt="2026-06-29T00:08:38.260" v="194" actId="1076"/>
          <ac:spMkLst>
            <pc:docMk/>
            <pc:sldMk cId="3517127094" sldId="386"/>
            <ac:spMk id="11" creationId="{883CF1C8-E068-2B99-15C5-FBF67AC89F5A}"/>
          </ac:spMkLst>
        </pc:spChg>
        <pc:picChg chg="del">
          <ac:chgData name="Xavier Glorot" userId="3815898f-dfc6-440c-8cc9-e3b5359b8b38" providerId="ADAL" clId="{E9B53BD4-1AC2-4979-B538-5EB21EF254EE}" dt="2026-06-29T00:02:09.601" v="168" actId="478"/>
          <ac:picMkLst>
            <pc:docMk/>
            <pc:sldMk cId="3517127094" sldId="386"/>
            <ac:picMk id="2" creationId="{28934C5B-97B2-7A49-0B1B-3A2D05F92751}"/>
          </ac:picMkLst>
        </pc:picChg>
      </pc:sldChg>
      <pc:sldChg chg="addSp delSp modSp mod">
        <pc:chgData name="Xavier Glorot" userId="3815898f-dfc6-440c-8cc9-e3b5359b8b38" providerId="ADAL" clId="{E9B53BD4-1AC2-4979-B538-5EB21EF254EE}" dt="2026-06-29T00:15:34.827" v="215" actId="207"/>
        <pc:sldMkLst>
          <pc:docMk/>
          <pc:sldMk cId="214412365" sldId="387"/>
        </pc:sldMkLst>
        <pc:spChg chg="add mod">
          <ac:chgData name="Xavier Glorot" userId="3815898f-dfc6-440c-8cc9-e3b5359b8b38" providerId="ADAL" clId="{E9B53BD4-1AC2-4979-B538-5EB21EF254EE}" dt="2026-06-29T00:15:34.827" v="215" actId="207"/>
          <ac:spMkLst>
            <pc:docMk/>
            <pc:sldMk cId="214412365" sldId="387"/>
            <ac:spMk id="6" creationId="{338051CD-F570-A1C6-1F9B-DB486D0F0320}"/>
          </ac:spMkLst>
        </pc:spChg>
        <pc:picChg chg="del">
          <ac:chgData name="Xavier Glorot" userId="3815898f-dfc6-440c-8cc9-e3b5359b8b38" providerId="ADAL" clId="{E9B53BD4-1AC2-4979-B538-5EB21EF254EE}" dt="2026-06-29T00:14:18.323" v="195" actId="478"/>
          <ac:picMkLst>
            <pc:docMk/>
            <pc:sldMk cId="214412365" sldId="387"/>
            <ac:picMk id="2" creationId="{BAB8363B-054B-1F06-DBD8-B87FACBB1726}"/>
          </ac:picMkLst>
        </pc:picChg>
      </pc:sldChg>
      <pc:sldChg chg="modSp mod">
        <pc:chgData name="Xavier Glorot" userId="3815898f-dfc6-440c-8cc9-e3b5359b8b38" providerId="ADAL" clId="{E9B53BD4-1AC2-4979-B538-5EB21EF254EE}" dt="2026-06-29T00:25:00.852" v="287" actId="20577"/>
        <pc:sldMkLst>
          <pc:docMk/>
          <pc:sldMk cId="3397000295" sldId="390"/>
        </pc:sldMkLst>
        <pc:spChg chg="mod">
          <ac:chgData name="Xavier Glorot" userId="3815898f-dfc6-440c-8cc9-e3b5359b8b38" providerId="ADAL" clId="{E9B53BD4-1AC2-4979-B538-5EB21EF254EE}" dt="2026-06-29T00:25:00.852" v="287" actId="20577"/>
          <ac:spMkLst>
            <pc:docMk/>
            <pc:sldMk cId="3397000295" sldId="390"/>
            <ac:spMk id="6" creationId="{ACC85692-1290-4488-6F4E-CDA0527ADD0C}"/>
          </ac:spMkLst>
        </pc:spChg>
        <pc:spChg chg="mod">
          <ac:chgData name="Xavier Glorot" userId="3815898f-dfc6-440c-8cc9-e3b5359b8b38" providerId="ADAL" clId="{E9B53BD4-1AC2-4979-B538-5EB21EF254EE}" dt="2026-06-29T00:24:49.125" v="284" actId="20577"/>
          <ac:spMkLst>
            <pc:docMk/>
            <pc:sldMk cId="3397000295" sldId="390"/>
            <ac:spMk id="7" creationId="{30F84820-F60F-6EA3-E1F8-65BBED51F80C}"/>
          </ac:spMkLst>
        </pc:spChg>
      </pc:sldChg>
      <pc:sldChg chg="modSp mod">
        <pc:chgData name="Xavier Glorot" userId="3815898f-dfc6-440c-8cc9-e3b5359b8b38" providerId="ADAL" clId="{E9B53BD4-1AC2-4979-B538-5EB21EF254EE}" dt="2026-06-29T00:22:50.605" v="261" actId="1076"/>
        <pc:sldMkLst>
          <pc:docMk/>
          <pc:sldMk cId="1013163758" sldId="394"/>
        </pc:sldMkLst>
        <pc:graphicFrameChg chg="mod modGraphic">
          <ac:chgData name="Xavier Glorot" userId="3815898f-dfc6-440c-8cc9-e3b5359b8b38" providerId="ADAL" clId="{E9B53BD4-1AC2-4979-B538-5EB21EF254EE}" dt="2026-06-29T00:22:50.605" v="261" actId="1076"/>
          <ac:graphicFrameMkLst>
            <pc:docMk/>
            <pc:sldMk cId="1013163758" sldId="394"/>
            <ac:graphicFrameMk id="8" creationId="{BF0447FF-82F5-DAE2-17CA-4C36DF5CC7A9}"/>
          </ac:graphicFrameMkLst>
        </pc:graphicFrameChg>
      </pc:sldChg>
      <pc:sldChg chg="modSp mod">
        <pc:chgData name="Xavier Glorot" userId="3815898f-dfc6-440c-8cc9-e3b5359b8b38" providerId="ADAL" clId="{E9B53BD4-1AC2-4979-B538-5EB21EF254EE}" dt="2026-05-31T19:44:00.946" v="46" actId="20577"/>
        <pc:sldMkLst>
          <pc:docMk/>
          <pc:sldMk cId="1457382522" sldId="397"/>
        </pc:sldMkLst>
        <pc:spChg chg="mod">
          <ac:chgData name="Xavier Glorot" userId="3815898f-dfc6-440c-8cc9-e3b5359b8b38" providerId="ADAL" clId="{E9B53BD4-1AC2-4979-B538-5EB21EF254EE}" dt="2026-05-31T19:44:00.946" v="46" actId="20577"/>
          <ac:spMkLst>
            <pc:docMk/>
            <pc:sldMk cId="1457382522" sldId="397"/>
            <ac:spMk id="7" creationId="{42613D13-1087-A0E6-6F9E-0C0914FCA1C6}"/>
          </ac:spMkLst>
        </pc:spChg>
      </pc:sldChg>
      <pc:sldChg chg="modSp mod">
        <pc:chgData name="Xavier Glorot" userId="3815898f-dfc6-440c-8cc9-e3b5359b8b38" providerId="ADAL" clId="{E9B53BD4-1AC2-4979-B538-5EB21EF254EE}" dt="2026-05-31T19:44:48.698" v="49" actId="20577"/>
        <pc:sldMkLst>
          <pc:docMk/>
          <pc:sldMk cId="4273822801" sldId="398"/>
        </pc:sldMkLst>
        <pc:spChg chg="mod">
          <ac:chgData name="Xavier Glorot" userId="3815898f-dfc6-440c-8cc9-e3b5359b8b38" providerId="ADAL" clId="{E9B53BD4-1AC2-4979-B538-5EB21EF254EE}" dt="2026-05-31T19:44:48.698" v="49" actId="20577"/>
          <ac:spMkLst>
            <pc:docMk/>
            <pc:sldMk cId="4273822801" sldId="398"/>
            <ac:spMk id="8" creationId="{C44DC754-9700-C33C-D760-9698FA6B65AF}"/>
          </ac:spMkLst>
        </pc:spChg>
      </pc:sldChg>
      <pc:sldChg chg="modSp mod">
        <pc:chgData name="Xavier Glorot" userId="3815898f-dfc6-440c-8cc9-e3b5359b8b38" providerId="ADAL" clId="{E9B53BD4-1AC2-4979-B538-5EB21EF254EE}" dt="2026-05-31T19:47:41.809" v="60" actId="20577"/>
        <pc:sldMkLst>
          <pc:docMk/>
          <pc:sldMk cId="2205005643" sldId="400"/>
        </pc:sldMkLst>
        <pc:spChg chg="mod">
          <ac:chgData name="Xavier Glorot" userId="3815898f-dfc6-440c-8cc9-e3b5359b8b38" providerId="ADAL" clId="{E9B53BD4-1AC2-4979-B538-5EB21EF254EE}" dt="2026-05-31T19:47:21.187" v="55" actId="20577"/>
          <ac:spMkLst>
            <pc:docMk/>
            <pc:sldMk cId="2205005643" sldId="400"/>
            <ac:spMk id="7" creationId="{E01989D1-6876-EABF-EBA5-05DD9B3441EA}"/>
          </ac:spMkLst>
        </pc:spChg>
        <pc:spChg chg="mod">
          <ac:chgData name="Xavier Glorot" userId="3815898f-dfc6-440c-8cc9-e3b5359b8b38" providerId="ADAL" clId="{E9B53BD4-1AC2-4979-B538-5EB21EF254EE}" dt="2026-05-31T19:47:30.705" v="58" actId="20577"/>
          <ac:spMkLst>
            <pc:docMk/>
            <pc:sldMk cId="2205005643" sldId="400"/>
            <ac:spMk id="9" creationId="{0133DB9B-98FA-03FD-01B8-C9898EFBF2A7}"/>
          </ac:spMkLst>
        </pc:spChg>
        <pc:spChg chg="mod">
          <ac:chgData name="Xavier Glorot" userId="3815898f-dfc6-440c-8cc9-e3b5359b8b38" providerId="ADAL" clId="{E9B53BD4-1AC2-4979-B538-5EB21EF254EE}" dt="2026-05-31T19:47:41.809" v="60" actId="20577"/>
          <ac:spMkLst>
            <pc:docMk/>
            <pc:sldMk cId="2205005643" sldId="400"/>
            <ac:spMk id="10" creationId="{C45530AF-C022-43DE-A65B-84CFA0C057EE}"/>
          </ac:spMkLst>
        </pc:spChg>
      </pc:sldChg>
      <pc:sldChg chg="modSp mod">
        <pc:chgData name="Xavier Glorot" userId="3815898f-dfc6-440c-8cc9-e3b5359b8b38" providerId="ADAL" clId="{E9B53BD4-1AC2-4979-B538-5EB21EF254EE}" dt="2026-05-31T19:46:03.242" v="53" actId="20577"/>
        <pc:sldMkLst>
          <pc:docMk/>
          <pc:sldMk cId="1425548997" sldId="402"/>
        </pc:sldMkLst>
        <pc:spChg chg="mod">
          <ac:chgData name="Xavier Glorot" userId="3815898f-dfc6-440c-8cc9-e3b5359b8b38" providerId="ADAL" clId="{E9B53BD4-1AC2-4979-B538-5EB21EF254EE}" dt="2026-05-31T19:46:03.242" v="53" actId="20577"/>
          <ac:spMkLst>
            <pc:docMk/>
            <pc:sldMk cId="1425548997" sldId="402"/>
            <ac:spMk id="11" creationId="{52ED851B-15BD-9A05-229E-8E33D8FA14D4}"/>
          </ac:spMkLst>
        </pc:spChg>
      </pc:sldChg>
    </pc:docChg>
  </pc:docChgLst>
  <pc:docChgLst>
    <pc:chgData name="Xavier Glorot" userId="S::xavier.glorot@cegepmontpetit.ca::3815898f-dfc6-440c-8cc9-e3b5359b8b38" providerId="AD" clId="Web-{9EC17F92-4F88-CE32-4B71-7C3B60E5EC2E}"/>
    <pc:docChg chg="sldOrd">
      <pc:chgData name="Xavier Glorot" userId="S::xavier.glorot@cegepmontpetit.ca::3815898f-dfc6-440c-8cc9-e3b5359b8b38" providerId="AD" clId="Web-{9EC17F92-4F88-CE32-4B71-7C3B60E5EC2E}" dt="2026-05-31T20:36:29.821" v="0"/>
      <pc:docMkLst>
        <pc:docMk/>
      </pc:docMkLst>
      <pc:sldChg chg="ord">
        <pc:chgData name="Xavier Glorot" userId="S::xavier.glorot@cegepmontpetit.ca::3815898f-dfc6-440c-8cc9-e3b5359b8b38" providerId="AD" clId="Web-{9EC17F92-4F88-CE32-4B71-7C3B60E5EC2E}" dt="2026-05-31T20:36:29.821" v="0"/>
        <pc:sldMkLst>
          <pc:docMk/>
          <pc:sldMk cId="3621012543" sldId="399"/>
        </pc:sldMkLst>
      </pc:sldChg>
    </pc:docChg>
  </pc:docChgLst>
  <pc:docChgLst>
    <pc:chgData name="David Marsolais" userId="S::david.marsolais@cegepmontpetit.ca::2bec40e6-1e22-4cb7-8f80-b64477357b7d" providerId="AD" clId="Web-{48C5E9F8-3B34-8719-F14B-5B8E1666484D}"/>
    <pc:docChg chg="modSld sldOrd">
      <pc:chgData name="David Marsolais" userId="S::david.marsolais@cegepmontpetit.ca::2bec40e6-1e22-4cb7-8f80-b64477357b7d" providerId="AD" clId="Web-{48C5E9F8-3B34-8719-F14B-5B8E1666484D}" dt="2026-06-29T16:27:11.927" v="268" actId="20577"/>
      <pc:docMkLst>
        <pc:docMk/>
      </pc:docMkLst>
      <pc:sldChg chg="delSp modSp">
        <pc:chgData name="David Marsolais" userId="S::david.marsolais@cegepmontpetit.ca::2bec40e6-1e22-4cb7-8f80-b64477357b7d" providerId="AD" clId="Web-{48C5E9F8-3B34-8719-F14B-5B8E1666484D}" dt="2026-06-28T23:56:33.378" v="250"/>
        <pc:sldMkLst>
          <pc:docMk/>
          <pc:sldMk cId="3517127094" sldId="386"/>
        </pc:sldMkLst>
        <pc:spChg chg="del mod">
          <ac:chgData name="David Marsolais" userId="S::david.marsolais@cegepmontpetit.ca::2bec40e6-1e22-4cb7-8f80-b64477357b7d" providerId="AD" clId="Web-{48C5E9F8-3B34-8719-F14B-5B8E1666484D}" dt="2026-06-28T23:56:33.378" v="250"/>
          <ac:spMkLst>
            <pc:docMk/>
            <pc:sldMk cId="3517127094" sldId="386"/>
            <ac:spMk id="3" creationId="{8B943A39-1022-2464-E1F2-A06C1E6E6E4C}"/>
          </ac:spMkLst>
        </pc:spChg>
      </pc:sldChg>
      <pc:sldChg chg="modSp">
        <pc:chgData name="David Marsolais" userId="S::david.marsolais@cegepmontpetit.ca::2bec40e6-1e22-4cb7-8f80-b64477357b7d" providerId="AD" clId="Web-{48C5E9F8-3B34-8719-F14B-5B8E1666484D}" dt="2026-06-29T16:27:11.927" v="268" actId="20577"/>
        <pc:sldMkLst>
          <pc:docMk/>
          <pc:sldMk cId="214412365" sldId="387"/>
        </pc:sldMkLst>
        <pc:spChg chg="mod">
          <ac:chgData name="David Marsolais" userId="S::david.marsolais@cegepmontpetit.ca::2bec40e6-1e22-4cb7-8f80-b64477357b7d" providerId="AD" clId="Web-{48C5E9F8-3B34-8719-F14B-5B8E1666484D}" dt="2026-06-29T16:27:11.927" v="268" actId="20577"/>
          <ac:spMkLst>
            <pc:docMk/>
            <pc:sldMk cId="214412365" sldId="387"/>
            <ac:spMk id="6" creationId="{338051CD-F570-A1C6-1F9B-DB486D0F0320}"/>
          </ac:spMkLst>
        </pc:spChg>
      </pc:sldChg>
      <pc:sldChg chg="addSp modSp">
        <pc:chgData name="David Marsolais" userId="S::david.marsolais@cegepmontpetit.ca::2bec40e6-1e22-4cb7-8f80-b64477357b7d" providerId="AD" clId="Web-{48C5E9F8-3B34-8719-F14B-5B8E1666484D}" dt="2026-06-28T23:20:08.922" v="99"/>
        <pc:sldMkLst>
          <pc:docMk/>
          <pc:sldMk cId="2599650632" sldId="392"/>
        </pc:sldMkLst>
        <pc:graphicFrameChg chg="mod modGraphic">
          <ac:chgData name="David Marsolais" userId="S::david.marsolais@cegepmontpetit.ca::2bec40e6-1e22-4cb7-8f80-b64477357b7d" providerId="AD" clId="Web-{48C5E9F8-3B34-8719-F14B-5B8E1666484D}" dt="2026-06-28T23:20:03.828" v="98"/>
          <ac:graphicFrameMkLst>
            <pc:docMk/>
            <pc:sldMk cId="2599650632" sldId="392"/>
            <ac:graphicFrameMk id="5" creationId="{CAB0E336-F3A3-32BB-49C4-EADCD1DC3878}"/>
          </ac:graphicFrameMkLst>
        </pc:graphicFrameChg>
        <pc:graphicFrameChg chg="add mod modGraphic">
          <ac:chgData name="David Marsolais" userId="S::david.marsolais@cegepmontpetit.ca::2bec40e6-1e22-4cb7-8f80-b64477357b7d" providerId="AD" clId="Web-{48C5E9F8-3B34-8719-F14B-5B8E1666484D}" dt="2026-06-28T23:20:08.922" v="99"/>
          <ac:graphicFrameMkLst>
            <pc:docMk/>
            <pc:sldMk cId="2599650632" sldId="392"/>
            <ac:graphicFrameMk id="8" creationId="{4DD95C5A-7F91-F335-6872-971CC0EDC77D}"/>
          </ac:graphicFrameMkLst>
        </pc:graphicFrameChg>
      </pc:sldChg>
      <pc:sldChg chg="modSp ord">
        <pc:chgData name="David Marsolais" userId="S::david.marsolais@cegepmontpetit.ca::2bec40e6-1e22-4cb7-8f80-b64477357b7d" providerId="AD" clId="Web-{48C5E9F8-3B34-8719-F14B-5B8E1666484D}" dt="2026-06-29T01:17:44.143" v="267"/>
        <pc:sldMkLst>
          <pc:docMk/>
          <pc:sldMk cId="2380085932" sldId="393"/>
        </pc:sldMkLst>
        <pc:graphicFrameChg chg="mod modGraphic">
          <ac:chgData name="David Marsolais" userId="S::david.marsolais@cegepmontpetit.ca::2bec40e6-1e22-4cb7-8f80-b64477357b7d" providerId="AD" clId="Web-{48C5E9F8-3B34-8719-F14B-5B8E1666484D}" dt="2026-06-29T01:17:44.143" v="267"/>
          <ac:graphicFrameMkLst>
            <pc:docMk/>
            <pc:sldMk cId="2380085932" sldId="393"/>
            <ac:graphicFrameMk id="5" creationId="{58C8B7A8-6489-F129-515A-A43B66D5DD3C}"/>
          </ac:graphicFrameMkLst>
        </pc:graphicFrameChg>
      </pc:sldChg>
    </pc:docChg>
  </pc:docChgLst>
  <pc:docChgLst>
    <pc:chgData name="David Marsolais" userId="S::david.marsolais@cegepmontpetit.ca::2bec40e6-1e22-4cb7-8f80-b64477357b7d" providerId="AD" clId="Web-{F5D315B2-D9FF-4DAB-B115-BA4BEF7B5AE0}"/>
    <pc:docChg chg="modSld">
      <pc:chgData name="David Marsolais" userId="S::david.marsolais@cegepmontpetit.ca::2bec40e6-1e22-4cb7-8f80-b64477357b7d" providerId="AD" clId="Web-{F5D315B2-D9FF-4DAB-B115-BA4BEF7B5AE0}" dt="2026-06-28T16:57:47.148" v="110" actId="1076"/>
      <pc:docMkLst>
        <pc:docMk/>
      </pc:docMkLst>
      <pc:sldChg chg="addSp delSp modSp">
        <pc:chgData name="David Marsolais" userId="S::david.marsolais@cegepmontpetit.ca::2bec40e6-1e22-4cb7-8f80-b64477357b7d" providerId="AD" clId="Web-{F5D315B2-D9FF-4DAB-B115-BA4BEF7B5AE0}" dt="2026-06-28T16:51:40.268" v="93" actId="1076"/>
        <pc:sldMkLst>
          <pc:docMk/>
          <pc:sldMk cId="2455797011" sldId="384"/>
        </pc:sldMkLst>
        <pc:spChg chg="mod">
          <ac:chgData name="David Marsolais" userId="S::david.marsolais@cegepmontpetit.ca::2bec40e6-1e22-4cb7-8f80-b64477357b7d" providerId="AD" clId="Web-{F5D315B2-D9FF-4DAB-B115-BA4BEF7B5AE0}" dt="2026-06-28T16:51:29.971" v="90" actId="20577"/>
          <ac:spMkLst>
            <pc:docMk/>
            <pc:sldMk cId="2455797011" sldId="384"/>
            <ac:spMk id="17" creationId="{A8CC1A19-945E-3EB8-2A06-C4CB78512A19}"/>
          </ac:spMkLst>
        </pc:spChg>
        <pc:grpChg chg="add del">
          <ac:chgData name="David Marsolais" userId="S::david.marsolais@cegepmontpetit.ca::2bec40e6-1e22-4cb7-8f80-b64477357b7d" providerId="AD" clId="Web-{F5D315B2-D9FF-4DAB-B115-BA4BEF7B5AE0}" dt="2026-06-28T16:51:09.971" v="89"/>
          <ac:grpSpMkLst>
            <pc:docMk/>
            <pc:sldMk cId="2455797011" sldId="384"/>
            <ac:grpSpMk id="16" creationId="{74DB9E6C-096B-53E3-478E-FC0B3DEF75A1}"/>
          </ac:grpSpMkLst>
        </pc:grpChg>
        <pc:graphicFrameChg chg="add del">
          <ac:chgData name="David Marsolais" userId="S::david.marsolais@cegepmontpetit.ca::2bec40e6-1e22-4cb7-8f80-b64477357b7d" providerId="AD" clId="Web-{F5D315B2-D9FF-4DAB-B115-BA4BEF7B5AE0}" dt="2026-06-28T16:50:54.596" v="86"/>
          <ac:graphicFrameMkLst>
            <pc:docMk/>
            <pc:sldMk cId="2455797011" sldId="384"/>
            <ac:graphicFrameMk id="10" creationId="{1BE851EA-90D6-F5B2-80FA-DEBEBD733DEB}"/>
          </ac:graphicFrameMkLst>
        </pc:graphicFrameChg>
        <pc:picChg chg="add mod">
          <ac:chgData name="David Marsolais" userId="S::david.marsolais@cegepmontpetit.ca::2bec40e6-1e22-4cb7-8f80-b64477357b7d" providerId="AD" clId="Web-{F5D315B2-D9FF-4DAB-B115-BA4BEF7B5AE0}" dt="2026-06-28T16:51:40.268" v="93" actId="1076"/>
          <ac:picMkLst>
            <pc:docMk/>
            <pc:sldMk cId="2455797011" sldId="384"/>
            <ac:picMk id="2" creationId="{E8D56D02-425A-C24C-1C86-AA65CEC7B31A}"/>
          </ac:picMkLst>
        </pc:picChg>
      </pc:sldChg>
      <pc:sldChg chg="addSp delSp modSp">
        <pc:chgData name="David Marsolais" userId="S::david.marsolais@cegepmontpetit.ca::2bec40e6-1e22-4cb7-8f80-b64477357b7d" providerId="AD" clId="Web-{F5D315B2-D9FF-4DAB-B115-BA4BEF7B5AE0}" dt="2026-06-28T16:57:42.913" v="109" actId="1076"/>
        <pc:sldMkLst>
          <pc:docMk/>
          <pc:sldMk cId="3517127094" sldId="386"/>
        </pc:sldMkLst>
        <pc:graphicFrameChg chg="del">
          <ac:chgData name="David Marsolais" userId="S::david.marsolais@cegepmontpetit.ca::2bec40e6-1e22-4cb7-8f80-b64477357b7d" providerId="AD" clId="Web-{F5D315B2-D9FF-4DAB-B115-BA4BEF7B5AE0}" dt="2026-06-28T16:55:47.771" v="94"/>
          <ac:graphicFrameMkLst>
            <pc:docMk/>
            <pc:sldMk cId="3517127094" sldId="386"/>
            <ac:graphicFrameMk id="8" creationId="{7B34542E-6251-5513-E752-369F5C4B00BC}"/>
          </ac:graphicFrameMkLst>
        </pc:graphicFrameChg>
        <pc:picChg chg="add mod">
          <ac:chgData name="David Marsolais" userId="S::david.marsolais@cegepmontpetit.ca::2bec40e6-1e22-4cb7-8f80-b64477357b7d" providerId="AD" clId="Web-{F5D315B2-D9FF-4DAB-B115-BA4BEF7B5AE0}" dt="2026-06-28T16:57:42.913" v="109" actId="1076"/>
          <ac:picMkLst>
            <pc:docMk/>
            <pc:sldMk cId="3517127094" sldId="386"/>
            <ac:picMk id="2" creationId="{28934C5B-97B2-7A49-0B1B-3A2D05F92751}"/>
          </ac:picMkLst>
        </pc:picChg>
      </pc:sldChg>
      <pc:sldChg chg="addSp delSp modSp">
        <pc:chgData name="David Marsolais" userId="S::david.marsolais@cegepmontpetit.ca::2bec40e6-1e22-4cb7-8f80-b64477357b7d" providerId="AD" clId="Web-{F5D315B2-D9FF-4DAB-B115-BA4BEF7B5AE0}" dt="2026-06-28T16:57:47.148" v="110" actId="1076"/>
        <pc:sldMkLst>
          <pc:docMk/>
          <pc:sldMk cId="214412365" sldId="387"/>
        </pc:sldMkLst>
        <pc:graphicFrameChg chg="del">
          <ac:chgData name="David Marsolais" userId="S::david.marsolais@cegepmontpetit.ca::2bec40e6-1e22-4cb7-8f80-b64477357b7d" providerId="AD" clId="Web-{F5D315B2-D9FF-4DAB-B115-BA4BEF7B5AE0}" dt="2026-06-28T16:56:40.913" v="100"/>
          <ac:graphicFrameMkLst>
            <pc:docMk/>
            <pc:sldMk cId="214412365" sldId="387"/>
            <ac:graphicFrameMk id="6" creationId="{B740237D-8EBD-42A9-5A1D-56E7B84D2A74}"/>
          </ac:graphicFrameMkLst>
        </pc:graphicFrameChg>
        <pc:picChg chg="add mod">
          <ac:chgData name="David Marsolais" userId="S::david.marsolais@cegepmontpetit.ca::2bec40e6-1e22-4cb7-8f80-b64477357b7d" providerId="AD" clId="Web-{F5D315B2-D9FF-4DAB-B115-BA4BEF7B5AE0}" dt="2026-06-28T16:57:47.148" v="110" actId="1076"/>
          <ac:picMkLst>
            <pc:docMk/>
            <pc:sldMk cId="214412365" sldId="387"/>
            <ac:picMk id="2" creationId="{BAB8363B-054B-1F06-DBD8-B87FACBB1726}"/>
          </ac:picMkLst>
        </pc:picChg>
      </pc:sldChg>
      <pc:sldChg chg="delSp modSp">
        <pc:chgData name="David Marsolais" userId="S::david.marsolais@cegepmontpetit.ca::2bec40e6-1e22-4cb7-8f80-b64477357b7d" providerId="AD" clId="Web-{F5D315B2-D9FF-4DAB-B115-BA4BEF7B5AE0}" dt="2026-06-28T16:50:57.627" v="88" actId="20577"/>
        <pc:sldMkLst>
          <pc:docMk/>
          <pc:sldMk cId="290158271" sldId="389"/>
        </pc:sldMkLst>
        <pc:spChg chg="mod">
          <ac:chgData name="David Marsolais" userId="S::david.marsolais@cegepmontpetit.ca::2bec40e6-1e22-4cb7-8f80-b64477357b7d" providerId="AD" clId="Web-{F5D315B2-D9FF-4DAB-B115-BA4BEF7B5AE0}" dt="2026-06-28T16:50:57.627" v="88" actId="20577"/>
          <ac:spMkLst>
            <pc:docMk/>
            <pc:sldMk cId="290158271" sldId="389"/>
            <ac:spMk id="11" creationId="{85158871-BC1D-2CBE-33E6-A3AEAE7BBDDB}"/>
          </ac:spMkLst>
        </pc:spChg>
        <pc:picChg chg="del">
          <ac:chgData name="David Marsolais" userId="S::david.marsolais@cegepmontpetit.ca::2bec40e6-1e22-4cb7-8f80-b64477357b7d" providerId="AD" clId="Web-{F5D315B2-D9FF-4DAB-B115-BA4BEF7B5AE0}" dt="2026-06-28T16:47:36.765" v="79"/>
          <ac:picMkLst>
            <pc:docMk/>
            <pc:sldMk cId="290158271" sldId="389"/>
            <ac:picMk id="13" creationId="{14A76F15-E9FA-04B7-4D56-E1E73E5671A1}"/>
          </ac:picMkLst>
        </pc:picChg>
      </pc:sldChg>
      <pc:sldChg chg="modSp">
        <pc:chgData name="David Marsolais" userId="S::david.marsolais@cegepmontpetit.ca::2bec40e6-1e22-4cb7-8f80-b64477357b7d" providerId="AD" clId="Web-{F5D315B2-D9FF-4DAB-B115-BA4BEF7B5AE0}" dt="2026-06-28T15:45:00.570" v="75" actId="20577"/>
        <pc:sldMkLst>
          <pc:docMk/>
          <pc:sldMk cId="1360443510" sldId="391"/>
        </pc:sldMkLst>
        <pc:spChg chg="mod">
          <ac:chgData name="David Marsolais" userId="S::david.marsolais@cegepmontpetit.ca::2bec40e6-1e22-4cb7-8f80-b64477357b7d" providerId="AD" clId="Web-{F5D315B2-D9FF-4DAB-B115-BA4BEF7B5AE0}" dt="2026-06-28T15:29:20.353" v="51" actId="20577"/>
          <ac:spMkLst>
            <pc:docMk/>
            <pc:sldMk cId="1360443510" sldId="391"/>
            <ac:spMk id="2" creationId="{4B75E3F4-FD87-AD85-CFB4-541045873AE1}"/>
          </ac:spMkLst>
        </pc:spChg>
        <pc:spChg chg="mod">
          <ac:chgData name="David Marsolais" userId="S::david.marsolais@cegepmontpetit.ca::2bec40e6-1e22-4cb7-8f80-b64477357b7d" providerId="AD" clId="Web-{F5D315B2-D9FF-4DAB-B115-BA4BEF7B5AE0}" dt="2026-06-28T15:45:00.570" v="75" actId="20577"/>
          <ac:spMkLst>
            <pc:docMk/>
            <pc:sldMk cId="1360443510" sldId="391"/>
            <ac:spMk id="7" creationId="{25DF8EA2-2A0D-D3A4-C154-C41A6C8DBB68}"/>
          </ac:spMkLst>
        </pc:spChg>
      </pc:sldChg>
      <pc:sldChg chg="modSp">
        <pc:chgData name="David Marsolais" userId="S::david.marsolais@cegepmontpetit.ca::2bec40e6-1e22-4cb7-8f80-b64477357b7d" providerId="AD" clId="Web-{F5D315B2-D9FF-4DAB-B115-BA4BEF7B5AE0}" dt="2026-06-28T15:26:54.977" v="38" actId="20577"/>
        <pc:sldMkLst>
          <pc:docMk/>
          <pc:sldMk cId="2205005643" sldId="400"/>
        </pc:sldMkLst>
        <pc:spChg chg="mod">
          <ac:chgData name="David Marsolais" userId="S::david.marsolais@cegepmontpetit.ca::2bec40e6-1e22-4cb7-8f80-b64477357b7d" providerId="AD" clId="Web-{F5D315B2-D9FF-4DAB-B115-BA4BEF7B5AE0}" dt="2026-06-28T15:26:54.977" v="38" actId="20577"/>
          <ac:spMkLst>
            <pc:docMk/>
            <pc:sldMk cId="2205005643" sldId="400"/>
            <ac:spMk id="2" creationId="{509B8999-6461-55F6-868A-0B4CDD7B6B47}"/>
          </ac:spMkLst>
        </pc:spChg>
        <pc:spChg chg="mod">
          <ac:chgData name="David Marsolais" userId="S::david.marsolais@cegepmontpetit.ca::2bec40e6-1e22-4cb7-8f80-b64477357b7d" providerId="AD" clId="Web-{F5D315B2-D9FF-4DAB-B115-BA4BEF7B5AE0}" dt="2026-06-28T15:09:26.129" v="14" actId="20577"/>
          <ac:spMkLst>
            <pc:docMk/>
            <pc:sldMk cId="2205005643" sldId="400"/>
            <ac:spMk id="10" creationId="{C45530AF-C022-43DE-A65B-84CFA0C057EE}"/>
          </ac:spMkLst>
        </pc:spChg>
      </pc:sldChg>
      <pc:sldChg chg="modSp">
        <pc:chgData name="David Marsolais" userId="S::david.marsolais@cegepmontpetit.ca::2bec40e6-1e22-4cb7-8f80-b64477357b7d" providerId="AD" clId="Web-{F5D315B2-D9FF-4DAB-B115-BA4BEF7B5AE0}" dt="2026-06-28T16:20:37.181" v="78" actId="20577"/>
        <pc:sldMkLst>
          <pc:docMk/>
          <pc:sldMk cId="3627663614" sldId="403"/>
        </pc:sldMkLst>
        <pc:spChg chg="mod">
          <ac:chgData name="David Marsolais" userId="S::david.marsolais@cegepmontpetit.ca::2bec40e6-1e22-4cb7-8f80-b64477357b7d" providerId="AD" clId="Web-{F5D315B2-D9FF-4DAB-B115-BA4BEF7B5AE0}" dt="2026-06-28T16:20:37.181" v="78" actId="20577"/>
          <ac:spMkLst>
            <pc:docMk/>
            <pc:sldMk cId="3627663614" sldId="403"/>
            <ac:spMk id="11" creationId="{C1BE6692-3E6F-2332-F4A7-71BF01C5ED22}"/>
          </ac:spMkLst>
        </pc:spChg>
      </pc:sldChg>
    </pc:docChg>
  </pc:docChgLst>
  <pc:docChgLst>
    <pc:chgData name="Xavier Glorot" userId="S::xavier.glorot@cegepmontpetit.ca::3815898f-dfc6-440c-8cc9-e3b5359b8b38" providerId="AD" clId="Web-{1FA6E875-0973-59E9-BAE7-60510A8D9585}"/>
    <pc:docChg chg="modSld">
      <pc:chgData name="Xavier Glorot" userId="S::xavier.glorot@cegepmontpetit.ca::3815898f-dfc6-440c-8cc9-e3b5359b8b38" providerId="AD" clId="Web-{1FA6E875-0973-59E9-BAE7-60510A8D9585}" dt="2026-06-29T18:03:53.933" v="42" actId="20577"/>
      <pc:docMkLst>
        <pc:docMk/>
      </pc:docMkLst>
      <pc:sldChg chg="modSp">
        <pc:chgData name="Xavier Glorot" userId="S::xavier.glorot@cegepmontpetit.ca::3815898f-dfc6-440c-8cc9-e3b5359b8b38" providerId="AD" clId="Web-{1FA6E875-0973-59E9-BAE7-60510A8D9585}" dt="2026-06-29T18:03:53.933" v="42" actId="20577"/>
        <pc:sldMkLst>
          <pc:docMk/>
          <pc:sldMk cId="3517127094" sldId="386"/>
        </pc:sldMkLst>
        <pc:spChg chg="mod">
          <ac:chgData name="Xavier Glorot" userId="S::xavier.glorot@cegepmontpetit.ca::3815898f-dfc6-440c-8cc9-e3b5359b8b38" providerId="AD" clId="Web-{1FA6E875-0973-59E9-BAE7-60510A8D9585}" dt="2026-06-29T18:03:53.933" v="42" actId="20577"/>
          <ac:spMkLst>
            <pc:docMk/>
            <pc:sldMk cId="3517127094" sldId="386"/>
            <ac:spMk id="11" creationId="{883CF1C8-E068-2B99-15C5-FBF67AC89F5A}"/>
          </ac:spMkLst>
        </pc:spChg>
      </pc:sldChg>
    </pc:docChg>
  </pc:docChgLst>
  <pc:docChgLst>
    <pc:chgData name="David Marsolais" userId="S::david.marsolais@cegepmontpetit.ca::2bec40e6-1e22-4cb7-8f80-b64477357b7d" providerId="AD" clId="Web-{4F0FF5B6-B3BF-7393-4721-0EEB1E067E3E}"/>
    <pc:docChg chg="modSld sldOrd">
      <pc:chgData name="David Marsolais" userId="S::david.marsolais@cegepmontpetit.ca::2bec40e6-1e22-4cb7-8f80-b64477357b7d" providerId="AD" clId="Web-{4F0FF5B6-B3BF-7393-4721-0EEB1E067E3E}" dt="2026-06-29T18:08:50.160" v="21" actId="20577"/>
      <pc:docMkLst>
        <pc:docMk/>
      </pc:docMkLst>
      <pc:sldChg chg="modSp">
        <pc:chgData name="David Marsolais" userId="S::david.marsolais@cegepmontpetit.ca::2bec40e6-1e22-4cb7-8f80-b64477357b7d" providerId="AD" clId="Web-{4F0FF5B6-B3BF-7393-4721-0EEB1E067E3E}" dt="2026-06-29T17:54:02.890" v="4" actId="1076"/>
        <pc:sldMkLst>
          <pc:docMk/>
          <pc:sldMk cId="1360443510" sldId="391"/>
        </pc:sldMkLst>
        <pc:spChg chg="mod">
          <ac:chgData name="David Marsolais" userId="S::david.marsolais@cegepmontpetit.ca::2bec40e6-1e22-4cb7-8f80-b64477357b7d" providerId="AD" clId="Web-{4F0FF5B6-B3BF-7393-4721-0EEB1E067E3E}" dt="2026-06-29T17:54:02.890" v="4" actId="1076"/>
          <ac:spMkLst>
            <pc:docMk/>
            <pc:sldMk cId="1360443510" sldId="391"/>
            <ac:spMk id="7" creationId="{25DF8EA2-2A0D-D3A4-C154-C41A6C8DBB68}"/>
          </ac:spMkLst>
        </pc:spChg>
      </pc:sldChg>
      <pc:sldChg chg="ord">
        <pc:chgData name="David Marsolais" userId="S::david.marsolais@cegepmontpetit.ca::2bec40e6-1e22-4cb7-8f80-b64477357b7d" providerId="AD" clId="Web-{4F0FF5B6-B3BF-7393-4721-0EEB1E067E3E}" dt="2026-06-29T17:51:43.124" v="0"/>
        <pc:sldMkLst>
          <pc:docMk/>
          <pc:sldMk cId="1013163758" sldId="394"/>
        </pc:sldMkLst>
      </pc:sldChg>
      <pc:sldChg chg="modSp">
        <pc:chgData name="David Marsolais" userId="S::david.marsolais@cegepmontpetit.ca::2bec40e6-1e22-4cb7-8f80-b64477357b7d" providerId="AD" clId="Web-{4F0FF5B6-B3BF-7393-4721-0EEB1E067E3E}" dt="2026-06-29T18:08:50.160" v="21" actId="20577"/>
        <pc:sldMkLst>
          <pc:docMk/>
          <pc:sldMk cId="2205005643" sldId="400"/>
        </pc:sldMkLst>
        <pc:spChg chg="mod">
          <ac:chgData name="David Marsolais" userId="S::david.marsolais@cegepmontpetit.ca::2bec40e6-1e22-4cb7-8f80-b64477357b7d" providerId="AD" clId="Web-{4F0FF5B6-B3BF-7393-4721-0EEB1E067E3E}" dt="2026-06-29T18:08:50.160" v="21" actId="20577"/>
          <ac:spMkLst>
            <pc:docMk/>
            <pc:sldMk cId="2205005643" sldId="400"/>
            <ac:spMk id="10" creationId="{C45530AF-C022-43DE-A65B-84CFA0C057EE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9F67AB-6A10-4FB6-B979-E0D4DB2AAD8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EE9F278-1280-48D5-A5A7-B2BDBEE54FF3}">
      <dgm:prSet/>
      <dgm:spPr/>
      <dgm:t>
        <a:bodyPr/>
        <a:lstStyle/>
        <a:p>
          <a:r>
            <a:rPr lang="en-US"/>
            <a:t>Document Object Model (DOM)</a:t>
          </a:r>
        </a:p>
      </dgm:t>
    </dgm:pt>
    <dgm:pt modelId="{685DF9B7-1D13-4DD0-838A-DD71A1B933DF}" type="parTrans" cxnId="{47A03863-705E-4288-9139-4BD74EB0E53D}">
      <dgm:prSet/>
      <dgm:spPr/>
      <dgm:t>
        <a:bodyPr/>
        <a:lstStyle/>
        <a:p>
          <a:endParaRPr lang="en-US"/>
        </a:p>
      </dgm:t>
    </dgm:pt>
    <dgm:pt modelId="{14EE5258-73A9-4BFE-B0DA-A0382D6B405A}" type="sibTrans" cxnId="{47A03863-705E-4288-9139-4BD74EB0E53D}">
      <dgm:prSet/>
      <dgm:spPr/>
      <dgm:t>
        <a:bodyPr/>
        <a:lstStyle/>
        <a:p>
          <a:endParaRPr lang="en-US"/>
        </a:p>
      </dgm:t>
    </dgm:pt>
    <dgm:pt modelId="{2202D379-9CE0-450F-BE92-A43487A4572F}">
      <dgm:prSet/>
      <dgm:spPr/>
      <dgm:t>
        <a:bodyPr/>
        <a:lstStyle/>
        <a:p>
          <a:r>
            <a:rPr lang="fr-CA" noProof="0"/>
            <a:t>Détails du langage</a:t>
          </a:r>
        </a:p>
      </dgm:t>
    </dgm:pt>
    <dgm:pt modelId="{1D88AD9E-5728-4329-9934-DDFB074C20ED}" type="parTrans" cxnId="{CDDB23FA-6126-48D4-B1B3-5CC35574BA81}">
      <dgm:prSet/>
      <dgm:spPr/>
      <dgm:t>
        <a:bodyPr/>
        <a:lstStyle/>
        <a:p>
          <a:endParaRPr lang="fr-CA"/>
        </a:p>
      </dgm:t>
    </dgm:pt>
    <dgm:pt modelId="{56E6BDD4-CA31-406C-B466-7BA99DCDFB7B}" type="sibTrans" cxnId="{CDDB23FA-6126-48D4-B1B3-5CC35574BA81}">
      <dgm:prSet/>
      <dgm:spPr/>
      <dgm:t>
        <a:bodyPr/>
        <a:lstStyle/>
        <a:p>
          <a:endParaRPr lang="fr-CA"/>
        </a:p>
      </dgm:t>
    </dgm:pt>
    <dgm:pt modelId="{0DA86583-E5B6-4AAA-8771-8483CF94F016}">
      <dgm:prSet/>
      <dgm:spPr/>
      <dgm:t>
        <a:bodyPr/>
        <a:lstStyle/>
        <a:p>
          <a:r>
            <a:rPr lang="fr-CA"/>
            <a:t>Comment l’ajouter à une page</a:t>
          </a:r>
        </a:p>
      </dgm:t>
    </dgm:pt>
    <dgm:pt modelId="{789C893E-D1D5-4213-845D-616609511BE3}" type="parTrans" cxnId="{C29240F7-C057-485B-B7FB-40A7908DCB42}">
      <dgm:prSet/>
      <dgm:spPr/>
      <dgm:t>
        <a:bodyPr/>
        <a:lstStyle/>
        <a:p>
          <a:endParaRPr lang="fr-CA"/>
        </a:p>
      </dgm:t>
    </dgm:pt>
    <dgm:pt modelId="{76683554-804C-4825-BA3B-75DA127A2D16}" type="sibTrans" cxnId="{C29240F7-C057-485B-B7FB-40A7908DCB42}">
      <dgm:prSet/>
      <dgm:spPr/>
      <dgm:t>
        <a:bodyPr/>
        <a:lstStyle/>
        <a:p>
          <a:endParaRPr lang="fr-CA"/>
        </a:p>
      </dgm:t>
    </dgm:pt>
    <dgm:pt modelId="{16AABE10-A64A-4B8D-B4BA-2AAD062A5550}">
      <dgm:prSet/>
      <dgm:spPr/>
      <dgm:t>
        <a:bodyPr/>
        <a:lstStyle/>
        <a:p>
          <a:r>
            <a:rPr lang="en-US"/>
            <a:t>JS </a:t>
          </a:r>
          <a:r>
            <a:rPr lang="en-US" err="1"/>
            <a:t>c’est</a:t>
          </a:r>
          <a:r>
            <a:rPr lang="en-US"/>
            <a:t> quoi?</a:t>
          </a:r>
        </a:p>
      </dgm:t>
    </dgm:pt>
    <dgm:pt modelId="{15CC5CD0-4FD8-4CD7-B053-6EEF718BDC67}" type="parTrans" cxnId="{EA6E9D66-137C-4FF2-9B5F-EFB645CF046E}">
      <dgm:prSet/>
      <dgm:spPr/>
      <dgm:t>
        <a:bodyPr/>
        <a:lstStyle/>
        <a:p>
          <a:endParaRPr lang="fr-CA"/>
        </a:p>
      </dgm:t>
    </dgm:pt>
    <dgm:pt modelId="{CF90DA37-5128-4921-9A1E-0804D868CD26}" type="sibTrans" cxnId="{EA6E9D66-137C-4FF2-9B5F-EFB645CF046E}">
      <dgm:prSet/>
      <dgm:spPr/>
      <dgm:t>
        <a:bodyPr/>
        <a:lstStyle/>
        <a:p>
          <a:endParaRPr lang="fr-CA"/>
        </a:p>
      </dgm:t>
    </dgm:pt>
    <dgm:pt modelId="{9ED81DE0-AAFB-42EB-B1F2-546A58028E8F}">
      <dgm:prSet/>
      <dgm:spPr/>
      <dgm:t>
        <a:bodyPr/>
        <a:lstStyle/>
        <a:p>
          <a:r>
            <a:rPr lang="en-US" err="1"/>
            <a:t>Infos</a:t>
          </a:r>
          <a:r>
            <a:rPr lang="en-US"/>
            <a:t> </a:t>
          </a:r>
          <a:r>
            <a:rPr lang="en-US" err="1"/>
            <a:t>supplémentaires</a:t>
          </a:r>
          <a:endParaRPr lang="en-US"/>
        </a:p>
      </dgm:t>
    </dgm:pt>
    <dgm:pt modelId="{CFC562DC-1430-44D8-AB87-0979E80FB4E2}" type="parTrans" cxnId="{1B619AA4-5192-4828-BF55-B8323F1E3DAF}">
      <dgm:prSet/>
      <dgm:spPr/>
      <dgm:t>
        <a:bodyPr/>
        <a:lstStyle/>
        <a:p>
          <a:endParaRPr lang="fr-CA"/>
        </a:p>
      </dgm:t>
    </dgm:pt>
    <dgm:pt modelId="{0DB1E876-10DF-4B81-A4D5-4D6EFBE9A1A5}" type="sibTrans" cxnId="{1B619AA4-5192-4828-BF55-B8323F1E3DAF}">
      <dgm:prSet/>
      <dgm:spPr/>
      <dgm:t>
        <a:bodyPr/>
        <a:lstStyle/>
        <a:p>
          <a:endParaRPr lang="fr-CA"/>
        </a:p>
      </dgm:t>
    </dgm:pt>
    <dgm:pt modelId="{7A114765-C3AA-482F-9AC1-9A9FB7E6FD75}">
      <dgm:prSet/>
      <dgm:spPr/>
      <dgm:t>
        <a:bodyPr/>
        <a:lstStyle/>
        <a:p>
          <a:r>
            <a:rPr lang="en-US"/>
            <a:t>API JavaScript</a:t>
          </a:r>
        </a:p>
      </dgm:t>
    </dgm:pt>
    <dgm:pt modelId="{55DD7C7C-EA9C-4D5E-85EA-C29025BDAEB3}" type="parTrans" cxnId="{8A4BA3A4-AAC6-45FE-BFDA-000719931C4C}">
      <dgm:prSet/>
      <dgm:spPr/>
      <dgm:t>
        <a:bodyPr/>
        <a:lstStyle/>
        <a:p>
          <a:endParaRPr lang="fr-CA"/>
        </a:p>
      </dgm:t>
    </dgm:pt>
    <dgm:pt modelId="{7B5818AF-5286-48EE-BF5B-54155969A503}" type="sibTrans" cxnId="{8A4BA3A4-AAC6-45FE-BFDA-000719931C4C}">
      <dgm:prSet/>
      <dgm:spPr/>
      <dgm:t>
        <a:bodyPr/>
        <a:lstStyle/>
        <a:p>
          <a:endParaRPr lang="fr-CA"/>
        </a:p>
      </dgm:t>
    </dgm:pt>
    <dgm:pt modelId="{5DC2C262-0B83-414A-973C-378445C35B15}" type="pres">
      <dgm:prSet presAssocID="{629F67AB-6A10-4FB6-B979-E0D4DB2AAD86}" presName="linear" presStyleCnt="0">
        <dgm:presLayoutVars>
          <dgm:animLvl val="lvl"/>
          <dgm:resizeHandles val="exact"/>
        </dgm:presLayoutVars>
      </dgm:prSet>
      <dgm:spPr/>
    </dgm:pt>
    <dgm:pt modelId="{D17E77E7-5BFB-431B-B8AF-567259D43D0A}" type="pres">
      <dgm:prSet presAssocID="{16AABE10-A64A-4B8D-B4BA-2AAD062A5550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BF42BD39-C17A-4097-9871-167C5A314F0E}" type="pres">
      <dgm:prSet presAssocID="{CF90DA37-5128-4921-9A1E-0804D868CD26}" presName="spacer" presStyleCnt="0"/>
      <dgm:spPr/>
    </dgm:pt>
    <dgm:pt modelId="{EBDFD51D-196F-4AC6-8257-AA7A6A15EB52}" type="pres">
      <dgm:prSet presAssocID="{FEE9F278-1280-48D5-A5A7-B2BDBEE54FF3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AFEE4678-9EA1-4DE8-B98E-EEDA301873C7}" type="pres">
      <dgm:prSet presAssocID="{14EE5258-73A9-4BFE-B0DA-A0382D6B405A}" presName="spacer" presStyleCnt="0"/>
      <dgm:spPr/>
    </dgm:pt>
    <dgm:pt modelId="{A3338052-5C45-4D06-9D05-CA54A2DA9BA7}" type="pres">
      <dgm:prSet presAssocID="{0DA86583-E5B6-4AAA-8771-8483CF94F016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44171E2C-D5F7-4234-9222-D651A9BC6221}" type="pres">
      <dgm:prSet presAssocID="{76683554-804C-4825-BA3B-75DA127A2D16}" presName="spacer" presStyleCnt="0"/>
      <dgm:spPr/>
    </dgm:pt>
    <dgm:pt modelId="{A1806376-2610-459C-9F34-080BF4DF7B23}" type="pres">
      <dgm:prSet presAssocID="{2202D379-9CE0-450F-BE92-A43487A4572F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F3DE60AE-20DA-48A7-95F6-F5944D14AFC8}" type="pres">
      <dgm:prSet presAssocID="{56E6BDD4-CA31-406C-B466-7BA99DCDFB7B}" presName="spacer" presStyleCnt="0"/>
      <dgm:spPr/>
    </dgm:pt>
    <dgm:pt modelId="{E0EC7A30-82F9-40E3-B69D-FA7C20C4F5FE}" type="pres">
      <dgm:prSet presAssocID="{7A114765-C3AA-482F-9AC1-9A9FB7E6FD75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A1195187-E52E-4A67-8A51-D86E33EE7BC3}" type="pres">
      <dgm:prSet presAssocID="{7B5818AF-5286-48EE-BF5B-54155969A503}" presName="spacer" presStyleCnt="0"/>
      <dgm:spPr/>
    </dgm:pt>
    <dgm:pt modelId="{0FB9676B-3D88-446F-B372-DB5F7595177A}" type="pres">
      <dgm:prSet presAssocID="{9ED81DE0-AAFB-42EB-B1F2-546A58028E8F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82F1380D-452A-414C-81B7-5EFE13302138}" type="presOf" srcId="{2202D379-9CE0-450F-BE92-A43487A4572F}" destId="{A1806376-2610-459C-9F34-080BF4DF7B23}" srcOrd="0" destOrd="0" presId="urn:microsoft.com/office/officeart/2005/8/layout/vList2"/>
    <dgm:cxn modelId="{D144652D-4CB3-4A49-80CC-2CC7DCE90CE5}" type="presOf" srcId="{16AABE10-A64A-4B8D-B4BA-2AAD062A5550}" destId="{D17E77E7-5BFB-431B-B8AF-567259D43D0A}" srcOrd="0" destOrd="0" presId="urn:microsoft.com/office/officeart/2005/8/layout/vList2"/>
    <dgm:cxn modelId="{C7B70E33-4809-41D6-8863-578DF6DAD317}" type="presOf" srcId="{0DA86583-E5B6-4AAA-8771-8483CF94F016}" destId="{A3338052-5C45-4D06-9D05-CA54A2DA9BA7}" srcOrd="0" destOrd="0" presId="urn:microsoft.com/office/officeart/2005/8/layout/vList2"/>
    <dgm:cxn modelId="{47A03863-705E-4288-9139-4BD74EB0E53D}" srcId="{629F67AB-6A10-4FB6-B979-E0D4DB2AAD86}" destId="{FEE9F278-1280-48D5-A5A7-B2BDBEE54FF3}" srcOrd="1" destOrd="0" parTransId="{685DF9B7-1D13-4DD0-838A-DD71A1B933DF}" sibTransId="{14EE5258-73A9-4BFE-B0DA-A0382D6B405A}"/>
    <dgm:cxn modelId="{EA6E9D66-137C-4FF2-9B5F-EFB645CF046E}" srcId="{629F67AB-6A10-4FB6-B979-E0D4DB2AAD86}" destId="{16AABE10-A64A-4B8D-B4BA-2AAD062A5550}" srcOrd="0" destOrd="0" parTransId="{15CC5CD0-4FD8-4CD7-B053-6EEF718BDC67}" sibTransId="{CF90DA37-5128-4921-9A1E-0804D868CD26}"/>
    <dgm:cxn modelId="{9208EC4C-1F1E-4EBA-9146-3FBC46466F5F}" type="presOf" srcId="{629F67AB-6A10-4FB6-B979-E0D4DB2AAD86}" destId="{5DC2C262-0B83-414A-973C-378445C35B15}" srcOrd="0" destOrd="0" presId="urn:microsoft.com/office/officeart/2005/8/layout/vList2"/>
    <dgm:cxn modelId="{BDD1D470-D173-4FFD-B552-E5F615F6FEA4}" type="presOf" srcId="{FEE9F278-1280-48D5-A5A7-B2BDBEE54FF3}" destId="{EBDFD51D-196F-4AC6-8257-AA7A6A15EB52}" srcOrd="0" destOrd="0" presId="urn:microsoft.com/office/officeart/2005/8/layout/vList2"/>
    <dgm:cxn modelId="{1B619AA4-5192-4828-BF55-B8323F1E3DAF}" srcId="{629F67AB-6A10-4FB6-B979-E0D4DB2AAD86}" destId="{9ED81DE0-AAFB-42EB-B1F2-546A58028E8F}" srcOrd="5" destOrd="0" parTransId="{CFC562DC-1430-44D8-AB87-0979E80FB4E2}" sibTransId="{0DB1E876-10DF-4B81-A4D5-4D6EFBE9A1A5}"/>
    <dgm:cxn modelId="{8A4BA3A4-AAC6-45FE-BFDA-000719931C4C}" srcId="{629F67AB-6A10-4FB6-B979-E0D4DB2AAD86}" destId="{7A114765-C3AA-482F-9AC1-9A9FB7E6FD75}" srcOrd="4" destOrd="0" parTransId="{55DD7C7C-EA9C-4D5E-85EA-C29025BDAEB3}" sibTransId="{7B5818AF-5286-48EE-BF5B-54155969A503}"/>
    <dgm:cxn modelId="{888C09AA-437C-4390-9D02-F923657CF83A}" type="presOf" srcId="{9ED81DE0-AAFB-42EB-B1F2-546A58028E8F}" destId="{0FB9676B-3D88-446F-B372-DB5F7595177A}" srcOrd="0" destOrd="0" presId="urn:microsoft.com/office/officeart/2005/8/layout/vList2"/>
    <dgm:cxn modelId="{AA8649D4-8DC7-4ADE-A76B-B5DD614E4DE7}" type="presOf" srcId="{7A114765-C3AA-482F-9AC1-9A9FB7E6FD75}" destId="{E0EC7A30-82F9-40E3-B69D-FA7C20C4F5FE}" srcOrd="0" destOrd="0" presId="urn:microsoft.com/office/officeart/2005/8/layout/vList2"/>
    <dgm:cxn modelId="{C29240F7-C057-485B-B7FB-40A7908DCB42}" srcId="{629F67AB-6A10-4FB6-B979-E0D4DB2AAD86}" destId="{0DA86583-E5B6-4AAA-8771-8483CF94F016}" srcOrd="2" destOrd="0" parTransId="{789C893E-D1D5-4213-845D-616609511BE3}" sibTransId="{76683554-804C-4825-BA3B-75DA127A2D16}"/>
    <dgm:cxn modelId="{CDDB23FA-6126-48D4-B1B3-5CC35574BA81}" srcId="{629F67AB-6A10-4FB6-B979-E0D4DB2AAD86}" destId="{2202D379-9CE0-450F-BE92-A43487A4572F}" srcOrd="3" destOrd="0" parTransId="{1D88AD9E-5728-4329-9934-DDFB074C20ED}" sibTransId="{56E6BDD4-CA31-406C-B466-7BA99DCDFB7B}"/>
    <dgm:cxn modelId="{8134964F-F9EA-40D6-9C9D-2C57AB3C447F}" type="presParOf" srcId="{5DC2C262-0B83-414A-973C-378445C35B15}" destId="{D17E77E7-5BFB-431B-B8AF-567259D43D0A}" srcOrd="0" destOrd="0" presId="urn:microsoft.com/office/officeart/2005/8/layout/vList2"/>
    <dgm:cxn modelId="{F01EF35B-68C9-4587-A82D-4216109BBA9A}" type="presParOf" srcId="{5DC2C262-0B83-414A-973C-378445C35B15}" destId="{BF42BD39-C17A-4097-9871-167C5A314F0E}" srcOrd="1" destOrd="0" presId="urn:microsoft.com/office/officeart/2005/8/layout/vList2"/>
    <dgm:cxn modelId="{BE2F7F71-5B17-4FBD-A9FF-45BFD755E902}" type="presParOf" srcId="{5DC2C262-0B83-414A-973C-378445C35B15}" destId="{EBDFD51D-196F-4AC6-8257-AA7A6A15EB52}" srcOrd="2" destOrd="0" presId="urn:microsoft.com/office/officeart/2005/8/layout/vList2"/>
    <dgm:cxn modelId="{238A6CB0-EB1C-4EE3-91EB-D0FE340FD629}" type="presParOf" srcId="{5DC2C262-0B83-414A-973C-378445C35B15}" destId="{AFEE4678-9EA1-4DE8-B98E-EEDA301873C7}" srcOrd="3" destOrd="0" presId="urn:microsoft.com/office/officeart/2005/8/layout/vList2"/>
    <dgm:cxn modelId="{4CD45AB4-4F50-4578-8108-B7D3152DD0EC}" type="presParOf" srcId="{5DC2C262-0B83-414A-973C-378445C35B15}" destId="{A3338052-5C45-4D06-9D05-CA54A2DA9BA7}" srcOrd="4" destOrd="0" presId="urn:microsoft.com/office/officeart/2005/8/layout/vList2"/>
    <dgm:cxn modelId="{04F3BB2C-8929-4D80-AACA-EE3D66FE21CF}" type="presParOf" srcId="{5DC2C262-0B83-414A-973C-378445C35B15}" destId="{44171E2C-D5F7-4234-9222-D651A9BC6221}" srcOrd="5" destOrd="0" presId="urn:microsoft.com/office/officeart/2005/8/layout/vList2"/>
    <dgm:cxn modelId="{0CABE7DA-6B9A-4E27-9763-BDCCA26109C9}" type="presParOf" srcId="{5DC2C262-0B83-414A-973C-378445C35B15}" destId="{A1806376-2610-459C-9F34-080BF4DF7B23}" srcOrd="6" destOrd="0" presId="urn:microsoft.com/office/officeart/2005/8/layout/vList2"/>
    <dgm:cxn modelId="{16D903AE-0BE1-4B0C-B87D-9A5EDDE35B84}" type="presParOf" srcId="{5DC2C262-0B83-414A-973C-378445C35B15}" destId="{F3DE60AE-20DA-48A7-95F6-F5944D14AFC8}" srcOrd="7" destOrd="0" presId="urn:microsoft.com/office/officeart/2005/8/layout/vList2"/>
    <dgm:cxn modelId="{84EA48C8-3AC8-4428-9B25-3B080FE85A84}" type="presParOf" srcId="{5DC2C262-0B83-414A-973C-378445C35B15}" destId="{E0EC7A30-82F9-40E3-B69D-FA7C20C4F5FE}" srcOrd="8" destOrd="0" presId="urn:microsoft.com/office/officeart/2005/8/layout/vList2"/>
    <dgm:cxn modelId="{7C4C34BA-2F2F-4A67-B2FF-ED81E6DD0714}" type="presParOf" srcId="{5DC2C262-0B83-414A-973C-378445C35B15}" destId="{A1195187-E52E-4A67-8A51-D86E33EE7BC3}" srcOrd="9" destOrd="0" presId="urn:microsoft.com/office/officeart/2005/8/layout/vList2"/>
    <dgm:cxn modelId="{16389F15-44A3-4296-A53E-12414C385435}" type="presParOf" srcId="{5DC2C262-0B83-414A-973C-378445C35B15}" destId="{0FB9676B-3D88-446F-B372-DB5F7595177A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ACC63B7-D842-4B33-BDFA-69C0B163A512}" type="doc">
      <dgm:prSet loTypeId="urn:microsoft.com/office/officeart/2005/8/layout/orgChart1" loCatId="hierarchy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726B654F-A07E-4FF3-B10D-CD6118237CCE}">
      <dgm:prSet phldrT="[Texte]"/>
      <dgm:spPr/>
      <dgm:t>
        <a:bodyPr/>
        <a:lstStyle/>
        <a:p>
          <a:r>
            <a:rPr lang="fr-FR"/>
            <a:t>Document</a:t>
          </a:r>
        </a:p>
      </dgm:t>
    </dgm:pt>
    <dgm:pt modelId="{66D4E7B3-A05E-4B02-BE75-3E08F46CCA31}" type="parTrans" cxnId="{E6F8369A-23F4-4BF9-B1A2-C5FB984799A3}">
      <dgm:prSet/>
      <dgm:spPr/>
      <dgm:t>
        <a:bodyPr/>
        <a:lstStyle/>
        <a:p>
          <a:endParaRPr lang="fr-FR"/>
        </a:p>
      </dgm:t>
    </dgm:pt>
    <dgm:pt modelId="{8C7311F0-1BD7-431B-9CCD-491A45AC1DC0}" type="sibTrans" cxnId="{E6F8369A-23F4-4BF9-B1A2-C5FB984799A3}">
      <dgm:prSet/>
      <dgm:spPr/>
      <dgm:t>
        <a:bodyPr/>
        <a:lstStyle/>
        <a:p>
          <a:endParaRPr lang="fr-FR"/>
        </a:p>
      </dgm:t>
    </dgm:pt>
    <dgm:pt modelId="{10B79469-3BA8-4CB5-B090-BEF1A0F7CBBF}">
      <dgm:prSet phldrT="[Texte]"/>
      <dgm:spPr/>
      <dgm:t>
        <a:bodyPr/>
        <a:lstStyle/>
        <a:p>
          <a:r>
            <a:rPr lang="fr-FR"/>
            <a:t>Root </a:t>
          </a:r>
          <a:r>
            <a:rPr lang="fr-FR" err="1"/>
            <a:t>element</a:t>
          </a:r>
          <a:r>
            <a:rPr lang="fr-FR"/>
            <a:t>:</a:t>
          </a:r>
          <a:br>
            <a:rPr lang="fr-FR"/>
          </a:br>
          <a:r>
            <a:rPr lang="fr-FR"/>
            <a:t>&lt;html&gt;</a:t>
          </a:r>
        </a:p>
      </dgm:t>
    </dgm:pt>
    <dgm:pt modelId="{BBF603D2-A8FE-4908-976A-088B7259F833}" type="parTrans" cxnId="{78F9269E-01A9-43FC-B42B-B952B4B72A70}">
      <dgm:prSet/>
      <dgm:spPr/>
      <dgm:t>
        <a:bodyPr/>
        <a:lstStyle/>
        <a:p>
          <a:endParaRPr lang="fr-FR"/>
        </a:p>
      </dgm:t>
    </dgm:pt>
    <dgm:pt modelId="{81F1B207-0528-4AC8-A7F4-D5B58DEDCF37}" type="sibTrans" cxnId="{78F9269E-01A9-43FC-B42B-B952B4B72A70}">
      <dgm:prSet/>
      <dgm:spPr/>
      <dgm:t>
        <a:bodyPr/>
        <a:lstStyle/>
        <a:p>
          <a:endParaRPr lang="fr-FR"/>
        </a:p>
      </dgm:t>
    </dgm:pt>
    <dgm:pt modelId="{74B78D1B-57AC-45DD-8A76-75E36CBAB893}">
      <dgm:prSet phldrT="[Texte]"/>
      <dgm:spPr/>
      <dgm:t>
        <a:bodyPr/>
        <a:lstStyle/>
        <a:p>
          <a:r>
            <a:rPr lang="fr-FR"/>
            <a:t>&lt;</a:t>
          </a:r>
          <a:r>
            <a:rPr lang="fr-FR" err="1"/>
            <a:t>head</a:t>
          </a:r>
          <a:r>
            <a:rPr lang="fr-FR"/>
            <a:t>&gt;</a:t>
          </a:r>
        </a:p>
      </dgm:t>
    </dgm:pt>
    <dgm:pt modelId="{2C8E429C-CF55-4326-9EDF-B1C280FCA1F5}" type="parTrans" cxnId="{4D5F7080-7D87-4639-B43B-E1694AB37F0E}">
      <dgm:prSet/>
      <dgm:spPr/>
      <dgm:t>
        <a:bodyPr/>
        <a:lstStyle/>
        <a:p>
          <a:endParaRPr lang="fr-FR"/>
        </a:p>
      </dgm:t>
    </dgm:pt>
    <dgm:pt modelId="{2BD021C1-CD2D-4931-BF6C-54375DFECBBA}" type="sibTrans" cxnId="{4D5F7080-7D87-4639-B43B-E1694AB37F0E}">
      <dgm:prSet/>
      <dgm:spPr/>
      <dgm:t>
        <a:bodyPr/>
        <a:lstStyle/>
        <a:p>
          <a:endParaRPr lang="fr-FR"/>
        </a:p>
      </dgm:t>
    </dgm:pt>
    <dgm:pt modelId="{41A81528-5944-43D7-9D1B-002E9035B582}">
      <dgm:prSet phldrT="[Texte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fr-FR"/>
            <a:t>&lt;a&gt;</a:t>
          </a:r>
        </a:p>
      </dgm:t>
    </dgm:pt>
    <dgm:pt modelId="{3993D63D-BC68-4AED-9F37-54347A76F29E}" type="parTrans" cxnId="{AE086F34-ECC6-43F7-A0B7-28872840EE12}">
      <dgm:prSet/>
      <dgm:spPr/>
      <dgm:t>
        <a:bodyPr/>
        <a:lstStyle/>
        <a:p>
          <a:endParaRPr lang="fr-FR"/>
        </a:p>
      </dgm:t>
    </dgm:pt>
    <dgm:pt modelId="{B2DE0098-A510-42EC-88C0-D31F2F697A51}" type="sibTrans" cxnId="{AE086F34-ECC6-43F7-A0B7-28872840EE12}">
      <dgm:prSet/>
      <dgm:spPr/>
      <dgm:t>
        <a:bodyPr/>
        <a:lstStyle/>
        <a:p>
          <a:endParaRPr lang="fr-FR"/>
        </a:p>
      </dgm:t>
    </dgm:pt>
    <dgm:pt modelId="{2081C325-EF8C-40F6-A2A1-E266E1C677FB}">
      <dgm:prSet phldrT="[Texte]"/>
      <dgm:spPr/>
      <dgm:t>
        <a:bodyPr/>
        <a:lstStyle/>
        <a:p>
          <a:r>
            <a:rPr lang="fr-FR"/>
            <a:t>&lt;body&gt;</a:t>
          </a:r>
        </a:p>
      </dgm:t>
    </dgm:pt>
    <dgm:pt modelId="{C150D132-3E07-4D75-B356-6AA989F375C3}" type="parTrans" cxnId="{C061B819-1212-49F0-81A6-D59EF96DABBA}">
      <dgm:prSet/>
      <dgm:spPr/>
      <dgm:t>
        <a:bodyPr/>
        <a:lstStyle/>
        <a:p>
          <a:endParaRPr lang="fr-FR"/>
        </a:p>
      </dgm:t>
    </dgm:pt>
    <dgm:pt modelId="{EDA93F59-6E05-4E7D-92E3-B3ACCCFBA07B}" type="sibTrans" cxnId="{C061B819-1212-49F0-81A6-D59EF96DABBA}">
      <dgm:prSet/>
      <dgm:spPr/>
      <dgm:t>
        <a:bodyPr/>
        <a:lstStyle/>
        <a:p>
          <a:endParaRPr lang="fr-FR"/>
        </a:p>
      </dgm:t>
    </dgm:pt>
    <dgm:pt modelId="{F1432E8E-5FF0-4B69-BF46-C78293C5CEB8}">
      <dgm:prSet phldrT="[Texte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fr-FR"/>
            <a:t>&lt;</a:t>
          </a:r>
          <a:r>
            <a:rPr lang="fr-FR" err="1"/>
            <a:t>title</a:t>
          </a:r>
          <a:r>
            <a:rPr lang="fr-FR"/>
            <a:t>&gt;</a:t>
          </a:r>
        </a:p>
      </dgm:t>
    </dgm:pt>
    <dgm:pt modelId="{69ABA450-A9C4-4175-8C03-999EF066B982}" type="parTrans" cxnId="{C95D28B1-9B3C-4DE8-B1FA-8210879D6A01}">
      <dgm:prSet/>
      <dgm:spPr/>
      <dgm:t>
        <a:bodyPr/>
        <a:lstStyle/>
        <a:p>
          <a:endParaRPr lang="fr-FR"/>
        </a:p>
      </dgm:t>
    </dgm:pt>
    <dgm:pt modelId="{CA4656D2-5FFD-491F-BF81-90771A617274}" type="sibTrans" cxnId="{C95D28B1-9B3C-4DE8-B1FA-8210879D6A01}">
      <dgm:prSet/>
      <dgm:spPr/>
      <dgm:t>
        <a:bodyPr/>
        <a:lstStyle/>
        <a:p>
          <a:endParaRPr lang="fr-FR"/>
        </a:p>
      </dgm:t>
    </dgm:pt>
    <dgm:pt modelId="{C36EBD57-A583-4251-A4CE-1422C583442B}">
      <dgm:prSet phldrT="[Texte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fr-FR"/>
            <a:t>texte: « Titre »</a:t>
          </a:r>
        </a:p>
      </dgm:t>
    </dgm:pt>
    <dgm:pt modelId="{8DEF7A0A-5143-4E3F-9B6A-A7CCBA9B6B14}" type="parTrans" cxnId="{99790F85-30E5-4483-8A28-F95483FFE88D}">
      <dgm:prSet/>
      <dgm:spPr/>
      <dgm:t>
        <a:bodyPr/>
        <a:lstStyle/>
        <a:p>
          <a:endParaRPr lang="fr-FR"/>
        </a:p>
      </dgm:t>
    </dgm:pt>
    <dgm:pt modelId="{A37732F4-6F79-4865-9FC8-E35F767886F0}" type="sibTrans" cxnId="{99790F85-30E5-4483-8A28-F95483FFE88D}">
      <dgm:prSet/>
      <dgm:spPr/>
      <dgm:t>
        <a:bodyPr/>
        <a:lstStyle/>
        <a:p>
          <a:endParaRPr lang="fr-FR"/>
        </a:p>
      </dgm:t>
    </dgm:pt>
    <dgm:pt modelId="{3744F13C-B50B-44E9-8356-2779A4B32FB5}">
      <dgm:prSet phldrT="[Texte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fr-FR"/>
            <a:t>Texte: « Lien »</a:t>
          </a:r>
        </a:p>
      </dgm:t>
    </dgm:pt>
    <dgm:pt modelId="{9B03B6EA-F696-4366-8BD9-1C3E57A4D4C9}" type="parTrans" cxnId="{7B3F3BC9-9875-4B98-821C-C902372FD1B0}">
      <dgm:prSet/>
      <dgm:spPr/>
      <dgm:t>
        <a:bodyPr/>
        <a:lstStyle/>
        <a:p>
          <a:endParaRPr lang="fr-FR"/>
        </a:p>
      </dgm:t>
    </dgm:pt>
    <dgm:pt modelId="{31997275-98AF-4114-97A8-EDF51F404A95}" type="sibTrans" cxnId="{7B3F3BC9-9875-4B98-821C-C902372FD1B0}">
      <dgm:prSet/>
      <dgm:spPr/>
      <dgm:t>
        <a:bodyPr/>
        <a:lstStyle/>
        <a:p>
          <a:endParaRPr lang="fr-FR"/>
        </a:p>
      </dgm:t>
    </dgm:pt>
    <dgm:pt modelId="{C678CE13-75B8-4AF1-BA15-8D49637EDFD9}">
      <dgm:prSet phldrT="[Texte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fr-FR"/>
            <a:t>&lt;h1&gt;</a:t>
          </a:r>
        </a:p>
      </dgm:t>
    </dgm:pt>
    <dgm:pt modelId="{1EBD1A86-B7D7-42A6-9EFE-FCA30A3B51E4}" type="parTrans" cxnId="{AD62993A-CC6D-41EB-9B85-888D32089DAE}">
      <dgm:prSet/>
      <dgm:spPr/>
      <dgm:t>
        <a:bodyPr/>
        <a:lstStyle/>
        <a:p>
          <a:endParaRPr lang="fr-FR"/>
        </a:p>
      </dgm:t>
    </dgm:pt>
    <dgm:pt modelId="{4C1EB80F-BA46-4A6C-800A-B04A1B8C6ADC}" type="sibTrans" cxnId="{AD62993A-CC6D-41EB-9B85-888D32089DAE}">
      <dgm:prSet/>
      <dgm:spPr/>
      <dgm:t>
        <a:bodyPr/>
        <a:lstStyle/>
        <a:p>
          <a:endParaRPr lang="fr-FR"/>
        </a:p>
      </dgm:t>
    </dgm:pt>
    <dgm:pt modelId="{4AA57D62-AB8F-4FF2-A073-1391F1BDFEEC}">
      <dgm:prSet phldrT="[Texte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fr-FR"/>
            <a:t>Texte: « En-tête »</a:t>
          </a:r>
        </a:p>
      </dgm:t>
    </dgm:pt>
    <dgm:pt modelId="{0D5D7488-956A-4767-BE6C-B4C4387CECB4}" type="parTrans" cxnId="{76BFF88D-B07B-4B39-ACBC-B8FA61113FB0}">
      <dgm:prSet/>
      <dgm:spPr/>
      <dgm:t>
        <a:bodyPr/>
        <a:lstStyle/>
        <a:p>
          <a:endParaRPr lang="fr-FR"/>
        </a:p>
      </dgm:t>
    </dgm:pt>
    <dgm:pt modelId="{F45DC001-2FB3-4AE7-9D71-99621EBDA2F7}" type="sibTrans" cxnId="{76BFF88D-B07B-4B39-ACBC-B8FA61113FB0}">
      <dgm:prSet/>
      <dgm:spPr/>
      <dgm:t>
        <a:bodyPr/>
        <a:lstStyle/>
        <a:p>
          <a:endParaRPr lang="fr-FR"/>
        </a:p>
      </dgm:t>
    </dgm:pt>
    <dgm:pt modelId="{1F52CFD5-CE00-494A-9C49-533C1D83905C}" type="pres">
      <dgm:prSet presAssocID="{4ACC63B7-D842-4B33-BDFA-69C0B163A51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5BAB386-9507-4D96-82A7-FA7FE9508F55}" type="pres">
      <dgm:prSet presAssocID="{726B654F-A07E-4FF3-B10D-CD6118237CCE}" presName="hierRoot1" presStyleCnt="0">
        <dgm:presLayoutVars>
          <dgm:hierBranch val="init"/>
        </dgm:presLayoutVars>
      </dgm:prSet>
      <dgm:spPr/>
    </dgm:pt>
    <dgm:pt modelId="{54BC9484-7EB7-452E-AC00-443D537B1569}" type="pres">
      <dgm:prSet presAssocID="{726B654F-A07E-4FF3-B10D-CD6118237CCE}" presName="rootComposite1" presStyleCnt="0"/>
      <dgm:spPr/>
    </dgm:pt>
    <dgm:pt modelId="{5E1D7EE2-C91B-4D29-95E7-FA27DDCDE485}" type="pres">
      <dgm:prSet presAssocID="{726B654F-A07E-4FF3-B10D-CD6118237CCE}" presName="rootText1" presStyleLbl="node0" presStyleIdx="0" presStyleCnt="1">
        <dgm:presLayoutVars>
          <dgm:chPref val="3"/>
        </dgm:presLayoutVars>
      </dgm:prSet>
      <dgm:spPr/>
    </dgm:pt>
    <dgm:pt modelId="{C37F5BF2-995F-4E31-93DC-FF07E6B6D070}" type="pres">
      <dgm:prSet presAssocID="{726B654F-A07E-4FF3-B10D-CD6118237CCE}" presName="rootConnector1" presStyleLbl="node1" presStyleIdx="0" presStyleCnt="0"/>
      <dgm:spPr/>
    </dgm:pt>
    <dgm:pt modelId="{2F13CAE1-7F99-4187-A101-D9024258AA1D}" type="pres">
      <dgm:prSet presAssocID="{726B654F-A07E-4FF3-B10D-CD6118237CCE}" presName="hierChild2" presStyleCnt="0"/>
      <dgm:spPr/>
    </dgm:pt>
    <dgm:pt modelId="{C667A6D7-7440-43EA-9373-D09429E21E73}" type="pres">
      <dgm:prSet presAssocID="{BBF603D2-A8FE-4908-976A-088B7259F833}" presName="Name37" presStyleLbl="parChTrans1D2" presStyleIdx="0" presStyleCnt="1"/>
      <dgm:spPr/>
    </dgm:pt>
    <dgm:pt modelId="{2CF05376-D3E8-4F09-99C4-58B4FB15A7D4}" type="pres">
      <dgm:prSet presAssocID="{10B79469-3BA8-4CB5-B090-BEF1A0F7CBBF}" presName="hierRoot2" presStyleCnt="0">
        <dgm:presLayoutVars>
          <dgm:hierBranch val="init"/>
        </dgm:presLayoutVars>
      </dgm:prSet>
      <dgm:spPr/>
    </dgm:pt>
    <dgm:pt modelId="{4C102931-4A8C-4292-9D48-665D821A62EE}" type="pres">
      <dgm:prSet presAssocID="{10B79469-3BA8-4CB5-B090-BEF1A0F7CBBF}" presName="rootComposite" presStyleCnt="0"/>
      <dgm:spPr/>
    </dgm:pt>
    <dgm:pt modelId="{27259EEA-DEE4-4FD9-BF22-76E507C30689}" type="pres">
      <dgm:prSet presAssocID="{10B79469-3BA8-4CB5-B090-BEF1A0F7CBBF}" presName="rootText" presStyleLbl="node2" presStyleIdx="0" presStyleCnt="1" custScaleX="119777">
        <dgm:presLayoutVars>
          <dgm:chPref val="3"/>
        </dgm:presLayoutVars>
      </dgm:prSet>
      <dgm:spPr/>
    </dgm:pt>
    <dgm:pt modelId="{7E23AB8D-23C7-4173-84AA-007245003979}" type="pres">
      <dgm:prSet presAssocID="{10B79469-3BA8-4CB5-B090-BEF1A0F7CBBF}" presName="rootConnector" presStyleLbl="node2" presStyleIdx="0" presStyleCnt="1"/>
      <dgm:spPr/>
    </dgm:pt>
    <dgm:pt modelId="{8227589E-8215-477D-8D06-AD042A0B4431}" type="pres">
      <dgm:prSet presAssocID="{10B79469-3BA8-4CB5-B090-BEF1A0F7CBBF}" presName="hierChild4" presStyleCnt="0"/>
      <dgm:spPr/>
    </dgm:pt>
    <dgm:pt modelId="{0795993E-4D6F-4C4C-84A9-A9076041FC9F}" type="pres">
      <dgm:prSet presAssocID="{2C8E429C-CF55-4326-9EDF-B1C280FCA1F5}" presName="Name37" presStyleLbl="parChTrans1D3" presStyleIdx="0" presStyleCnt="2"/>
      <dgm:spPr/>
    </dgm:pt>
    <dgm:pt modelId="{95AD7AC3-BC16-400B-A6B9-563957BFDDC8}" type="pres">
      <dgm:prSet presAssocID="{74B78D1B-57AC-45DD-8A76-75E36CBAB893}" presName="hierRoot2" presStyleCnt="0">
        <dgm:presLayoutVars>
          <dgm:hierBranch/>
        </dgm:presLayoutVars>
      </dgm:prSet>
      <dgm:spPr/>
    </dgm:pt>
    <dgm:pt modelId="{747BFE9A-8D8F-4802-AC57-E09AADB2A919}" type="pres">
      <dgm:prSet presAssocID="{74B78D1B-57AC-45DD-8A76-75E36CBAB893}" presName="rootComposite" presStyleCnt="0"/>
      <dgm:spPr/>
    </dgm:pt>
    <dgm:pt modelId="{A165263D-DC6B-4148-9C9E-78288DF1D3E4}" type="pres">
      <dgm:prSet presAssocID="{74B78D1B-57AC-45DD-8A76-75E36CBAB893}" presName="rootText" presStyleLbl="node3" presStyleIdx="0" presStyleCnt="2" custLinFactNeighborX="-15807" custLinFactNeighborY="10">
        <dgm:presLayoutVars>
          <dgm:chPref val="3"/>
        </dgm:presLayoutVars>
      </dgm:prSet>
      <dgm:spPr/>
    </dgm:pt>
    <dgm:pt modelId="{2C1598B9-12D5-41B5-88E8-02DDEBDCB0D8}" type="pres">
      <dgm:prSet presAssocID="{74B78D1B-57AC-45DD-8A76-75E36CBAB893}" presName="rootConnector" presStyleLbl="node3" presStyleIdx="0" presStyleCnt="2"/>
      <dgm:spPr/>
    </dgm:pt>
    <dgm:pt modelId="{BD625853-2466-483C-BE14-2C8863C54DCC}" type="pres">
      <dgm:prSet presAssocID="{74B78D1B-57AC-45DD-8A76-75E36CBAB893}" presName="hierChild4" presStyleCnt="0"/>
      <dgm:spPr/>
    </dgm:pt>
    <dgm:pt modelId="{1F1186AD-9003-480F-8603-35A6454BA18C}" type="pres">
      <dgm:prSet presAssocID="{69ABA450-A9C4-4175-8C03-999EF066B982}" presName="Name35" presStyleLbl="parChTrans1D4" presStyleIdx="0" presStyleCnt="6"/>
      <dgm:spPr/>
    </dgm:pt>
    <dgm:pt modelId="{B90B3D0B-C29A-48CA-8F3D-378645FD844E}" type="pres">
      <dgm:prSet presAssocID="{F1432E8E-5FF0-4B69-BF46-C78293C5CEB8}" presName="hierRoot2" presStyleCnt="0">
        <dgm:presLayoutVars>
          <dgm:hierBranch/>
        </dgm:presLayoutVars>
      </dgm:prSet>
      <dgm:spPr/>
    </dgm:pt>
    <dgm:pt modelId="{537EFDB3-CACE-467C-A7A3-66DBD0D5A017}" type="pres">
      <dgm:prSet presAssocID="{F1432E8E-5FF0-4B69-BF46-C78293C5CEB8}" presName="rootComposite" presStyleCnt="0"/>
      <dgm:spPr/>
    </dgm:pt>
    <dgm:pt modelId="{4D0BA0A8-8A6A-4457-BE53-ED70A8C9AAE4}" type="pres">
      <dgm:prSet presAssocID="{F1432E8E-5FF0-4B69-BF46-C78293C5CEB8}" presName="rootText" presStyleLbl="node4" presStyleIdx="0" presStyleCnt="6" custLinFactNeighborX="-16230">
        <dgm:presLayoutVars>
          <dgm:chPref val="3"/>
        </dgm:presLayoutVars>
      </dgm:prSet>
      <dgm:spPr/>
    </dgm:pt>
    <dgm:pt modelId="{01B57830-7E85-4B0F-8580-24DDE02B4DA2}" type="pres">
      <dgm:prSet presAssocID="{F1432E8E-5FF0-4B69-BF46-C78293C5CEB8}" presName="rootConnector" presStyleLbl="node4" presStyleIdx="0" presStyleCnt="6"/>
      <dgm:spPr/>
    </dgm:pt>
    <dgm:pt modelId="{F67070D9-150D-471F-87A6-3B931035FFF1}" type="pres">
      <dgm:prSet presAssocID="{F1432E8E-5FF0-4B69-BF46-C78293C5CEB8}" presName="hierChild4" presStyleCnt="0"/>
      <dgm:spPr/>
    </dgm:pt>
    <dgm:pt modelId="{DCEEF2C5-BA83-4839-9787-B8A7ED3A925B}" type="pres">
      <dgm:prSet presAssocID="{8DEF7A0A-5143-4E3F-9B6A-A7CCBA9B6B14}" presName="Name35" presStyleLbl="parChTrans1D4" presStyleIdx="1" presStyleCnt="6"/>
      <dgm:spPr/>
    </dgm:pt>
    <dgm:pt modelId="{5B306A97-B89E-46BD-B173-002EF2BFABE6}" type="pres">
      <dgm:prSet presAssocID="{C36EBD57-A583-4251-A4CE-1422C583442B}" presName="hierRoot2" presStyleCnt="0">
        <dgm:presLayoutVars>
          <dgm:hierBranch val="init"/>
        </dgm:presLayoutVars>
      </dgm:prSet>
      <dgm:spPr/>
    </dgm:pt>
    <dgm:pt modelId="{FCC8887F-BC7D-4DD9-AFF0-15DDD4B08E7F}" type="pres">
      <dgm:prSet presAssocID="{C36EBD57-A583-4251-A4CE-1422C583442B}" presName="rootComposite" presStyleCnt="0"/>
      <dgm:spPr/>
    </dgm:pt>
    <dgm:pt modelId="{D5588C97-4CAD-4F24-9AA6-E566AC6FBD33}" type="pres">
      <dgm:prSet presAssocID="{C36EBD57-A583-4251-A4CE-1422C583442B}" presName="rootText" presStyleLbl="node4" presStyleIdx="1" presStyleCnt="6" custScaleX="131232" custLinFactNeighborX="-16110" custLinFactNeighborY="358">
        <dgm:presLayoutVars>
          <dgm:chPref val="3"/>
        </dgm:presLayoutVars>
      </dgm:prSet>
      <dgm:spPr/>
    </dgm:pt>
    <dgm:pt modelId="{EAD56E5F-5761-4A96-8402-81D47B4F4C79}" type="pres">
      <dgm:prSet presAssocID="{C36EBD57-A583-4251-A4CE-1422C583442B}" presName="rootConnector" presStyleLbl="node4" presStyleIdx="1" presStyleCnt="6"/>
      <dgm:spPr/>
    </dgm:pt>
    <dgm:pt modelId="{961F3948-4491-424A-8BB5-DF613BC1C043}" type="pres">
      <dgm:prSet presAssocID="{C36EBD57-A583-4251-A4CE-1422C583442B}" presName="hierChild4" presStyleCnt="0"/>
      <dgm:spPr/>
    </dgm:pt>
    <dgm:pt modelId="{FC638D08-F9DD-4421-95E9-E4F17D0414F1}" type="pres">
      <dgm:prSet presAssocID="{C36EBD57-A583-4251-A4CE-1422C583442B}" presName="hierChild5" presStyleCnt="0"/>
      <dgm:spPr/>
    </dgm:pt>
    <dgm:pt modelId="{8BF70A2D-A57A-467C-BE3F-5B17696F7ADE}" type="pres">
      <dgm:prSet presAssocID="{F1432E8E-5FF0-4B69-BF46-C78293C5CEB8}" presName="hierChild5" presStyleCnt="0"/>
      <dgm:spPr/>
    </dgm:pt>
    <dgm:pt modelId="{8E4513A1-FD66-450E-9FD9-A1A8ED0754EB}" type="pres">
      <dgm:prSet presAssocID="{74B78D1B-57AC-45DD-8A76-75E36CBAB893}" presName="hierChild5" presStyleCnt="0"/>
      <dgm:spPr/>
    </dgm:pt>
    <dgm:pt modelId="{B149C903-646A-445A-814D-0BE4890AC4BF}" type="pres">
      <dgm:prSet presAssocID="{C150D132-3E07-4D75-B356-6AA989F375C3}" presName="Name37" presStyleLbl="parChTrans1D3" presStyleIdx="1" presStyleCnt="2"/>
      <dgm:spPr/>
    </dgm:pt>
    <dgm:pt modelId="{DBB1ECC2-5232-44B4-9337-5028DF291D40}" type="pres">
      <dgm:prSet presAssocID="{2081C325-EF8C-40F6-A2A1-E266E1C677FB}" presName="hierRoot2" presStyleCnt="0">
        <dgm:presLayoutVars>
          <dgm:hierBranch val="init"/>
        </dgm:presLayoutVars>
      </dgm:prSet>
      <dgm:spPr/>
    </dgm:pt>
    <dgm:pt modelId="{07DF9786-444C-4467-A5D1-1BF805CE8FEB}" type="pres">
      <dgm:prSet presAssocID="{2081C325-EF8C-40F6-A2A1-E266E1C677FB}" presName="rootComposite" presStyleCnt="0"/>
      <dgm:spPr/>
    </dgm:pt>
    <dgm:pt modelId="{5424989E-0006-4B40-AB0F-C36D5655BACA}" type="pres">
      <dgm:prSet presAssocID="{2081C325-EF8C-40F6-A2A1-E266E1C677FB}" presName="rootText" presStyleLbl="node3" presStyleIdx="1" presStyleCnt="2" custLinFactNeighborX="-108">
        <dgm:presLayoutVars>
          <dgm:chPref val="3"/>
        </dgm:presLayoutVars>
      </dgm:prSet>
      <dgm:spPr/>
    </dgm:pt>
    <dgm:pt modelId="{B42DDB9E-52EA-4FBF-B06D-F38ACAC1CC2E}" type="pres">
      <dgm:prSet presAssocID="{2081C325-EF8C-40F6-A2A1-E266E1C677FB}" presName="rootConnector" presStyleLbl="node3" presStyleIdx="1" presStyleCnt="2"/>
      <dgm:spPr/>
    </dgm:pt>
    <dgm:pt modelId="{E4325449-962D-427C-A610-B07ABDA8A64C}" type="pres">
      <dgm:prSet presAssocID="{2081C325-EF8C-40F6-A2A1-E266E1C677FB}" presName="hierChild4" presStyleCnt="0"/>
      <dgm:spPr/>
    </dgm:pt>
    <dgm:pt modelId="{D198706E-2B0F-4751-B352-BB09DD42C73C}" type="pres">
      <dgm:prSet presAssocID="{3993D63D-BC68-4AED-9F37-54347A76F29E}" presName="Name37" presStyleLbl="parChTrans1D4" presStyleIdx="2" presStyleCnt="6"/>
      <dgm:spPr/>
    </dgm:pt>
    <dgm:pt modelId="{FA4A05F0-9369-4217-BB05-7FE057BEDBE0}" type="pres">
      <dgm:prSet presAssocID="{41A81528-5944-43D7-9D1B-002E9035B582}" presName="hierRoot2" presStyleCnt="0">
        <dgm:presLayoutVars>
          <dgm:hierBranch/>
        </dgm:presLayoutVars>
      </dgm:prSet>
      <dgm:spPr/>
    </dgm:pt>
    <dgm:pt modelId="{CE83613C-8890-4EF7-B6E8-0BF8F7AB1925}" type="pres">
      <dgm:prSet presAssocID="{41A81528-5944-43D7-9D1B-002E9035B582}" presName="rootComposite" presStyleCnt="0"/>
      <dgm:spPr/>
    </dgm:pt>
    <dgm:pt modelId="{DA103A04-EBC0-4A8F-BF55-583B46482A93}" type="pres">
      <dgm:prSet presAssocID="{41A81528-5944-43D7-9D1B-002E9035B582}" presName="rootText" presStyleLbl="node4" presStyleIdx="2" presStyleCnt="6" custScaleX="125713" custLinFactNeighborX="0">
        <dgm:presLayoutVars>
          <dgm:chPref val="3"/>
        </dgm:presLayoutVars>
      </dgm:prSet>
      <dgm:spPr/>
    </dgm:pt>
    <dgm:pt modelId="{2D75CAA7-3DB8-4BB4-A387-991F71F8CE8C}" type="pres">
      <dgm:prSet presAssocID="{41A81528-5944-43D7-9D1B-002E9035B582}" presName="rootConnector" presStyleLbl="node4" presStyleIdx="2" presStyleCnt="6"/>
      <dgm:spPr/>
    </dgm:pt>
    <dgm:pt modelId="{02BBF3F4-A521-4426-8518-BB40347CC9C6}" type="pres">
      <dgm:prSet presAssocID="{41A81528-5944-43D7-9D1B-002E9035B582}" presName="hierChild4" presStyleCnt="0"/>
      <dgm:spPr/>
    </dgm:pt>
    <dgm:pt modelId="{DBF9EFF4-DACE-4176-8A23-3CBDEEAC6212}" type="pres">
      <dgm:prSet presAssocID="{9B03B6EA-F696-4366-8BD9-1C3E57A4D4C9}" presName="Name35" presStyleLbl="parChTrans1D4" presStyleIdx="3" presStyleCnt="6"/>
      <dgm:spPr/>
    </dgm:pt>
    <dgm:pt modelId="{2DF9EB8F-F2CE-4DE9-9DB1-97E697C19137}" type="pres">
      <dgm:prSet presAssocID="{3744F13C-B50B-44E9-8356-2779A4B32FB5}" presName="hierRoot2" presStyleCnt="0">
        <dgm:presLayoutVars>
          <dgm:hierBranch/>
        </dgm:presLayoutVars>
      </dgm:prSet>
      <dgm:spPr/>
    </dgm:pt>
    <dgm:pt modelId="{72CD1C8D-2225-4F54-B9FB-9CCED9258362}" type="pres">
      <dgm:prSet presAssocID="{3744F13C-B50B-44E9-8356-2779A4B32FB5}" presName="rootComposite" presStyleCnt="0"/>
      <dgm:spPr/>
    </dgm:pt>
    <dgm:pt modelId="{9EF3E04B-E842-4171-AF20-67736D4CD18C}" type="pres">
      <dgm:prSet presAssocID="{3744F13C-B50B-44E9-8356-2779A4B32FB5}" presName="rootText" presStyleLbl="node4" presStyleIdx="3" presStyleCnt="6" custScaleX="164976" custLinFactNeighborX="-414" custLinFactNeighborY="358">
        <dgm:presLayoutVars>
          <dgm:chPref val="3"/>
        </dgm:presLayoutVars>
      </dgm:prSet>
      <dgm:spPr/>
    </dgm:pt>
    <dgm:pt modelId="{21196761-5119-48B6-8E5E-6CA86598707C}" type="pres">
      <dgm:prSet presAssocID="{3744F13C-B50B-44E9-8356-2779A4B32FB5}" presName="rootConnector" presStyleLbl="node4" presStyleIdx="3" presStyleCnt="6"/>
      <dgm:spPr/>
    </dgm:pt>
    <dgm:pt modelId="{D59E4C91-E34E-4A0B-A3CE-AD419D8B6E4D}" type="pres">
      <dgm:prSet presAssocID="{3744F13C-B50B-44E9-8356-2779A4B32FB5}" presName="hierChild4" presStyleCnt="0"/>
      <dgm:spPr/>
    </dgm:pt>
    <dgm:pt modelId="{C8E88AA9-8FE4-45FD-BEBB-8EDDE3FA32DF}" type="pres">
      <dgm:prSet presAssocID="{3744F13C-B50B-44E9-8356-2779A4B32FB5}" presName="hierChild5" presStyleCnt="0"/>
      <dgm:spPr/>
    </dgm:pt>
    <dgm:pt modelId="{7AAEB529-4C4B-40E5-9698-CFE186A263A9}" type="pres">
      <dgm:prSet presAssocID="{41A81528-5944-43D7-9D1B-002E9035B582}" presName="hierChild5" presStyleCnt="0"/>
      <dgm:spPr/>
    </dgm:pt>
    <dgm:pt modelId="{A25AC77A-CE79-45EC-9729-0EBD76E35D9B}" type="pres">
      <dgm:prSet presAssocID="{1EBD1A86-B7D7-42A6-9EFE-FCA30A3B51E4}" presName="Name37" presStyleLbl="parChTrans1D4" presStyleIdx="4" presStyleCnt="6"/>
      <dgm:spPr/>
    </dgm:pt>
    <dgm:pt modelId="{A6567989-74E3-4441-8E92-91A17CBB5003}" type="pres">
      <dgm:prSet presAssocID="{C678CE13-75B8-4AF1-BA15-8D49637EDFD9}" presName="hierRoot2" presStyleCnt="0">
        <dgm:presLayoutVars>
          <dgm:hierBranch/>
        </dgm:presLayoutVars>
      </dgm:prSet>
      <dgm:spPr/>
    </dgm:pt>
    <dgm:pt modelId="{8553EFBC-92D2-4169-8A43-26BB898C6B17}" type="pres">
      <dgm:prSet presAssocID="{C678CE13-75B8-4AF1-BA15-8D49637EDFD9}" presName="rootComposite" presStyleCnt="0"/>
      <dgm:spPr/>
    </dgm:pt>
    <dgm:pt modelId="{1E75ACCA-1A76-4EE4-8157-63D6A6AC2496}" type="pres">
      <dgm:prSet presAssocID="{C678CE13-75B8-4AF1-BA15-8D49637EDFD9}" presName="rootText" presStyleLbl="node4" presStyleIdx="4" presStyleCnt="6" custScaleX="125713">
        <dgm:presLayoutVars>
          <dgm:chPref val="3"/>
        </dgm:presLayoutVars>
      </dgm:prSet>
      <dgm:spPr/>
    </dgm:pt>
    <dgm:pt modelId="{4F0A73DC-0585-4AA6-A1ED-991E9B5105ED}" type="pres">
      <dgm:prSet presAssocID="{C678CE13-75B8-4AF1-BA15-8D49637EDFD9}" presName="rootConnector" presStyleLbl="node4" presStyleIdx="4" presStyleCnt="6"/>
      <dgm:spPr/>
    </dgm:pt>
    <dgm:pt modelId="{A0EFA73B-3567-45D8-89A3-615F26883B38}" type="pres">
      <dgm:prSet presAssocID="{C678CE13-75B8-4AF1-BA15-8D49637EDFD9}" presName="hierChild4" presStyleCnt="0"/>
      <dgm:spPr/>
    </dgm:pt>
    <dgm:pt modelId="{E7FB8613-8D74-4127-9D60-40F92107C4D7}" type="pres">
      <dgm:prSet presAssocID="{0D5D7488-956A-4767-BE6C-B4C4387CECB4}" presName="Name35" presStyleLbl="parChTrans1D4" presStyleIdx="5" presStyleCnt="6"/>
      <dgm:spPr/>
    </dgm:pt>
    <dgm:pt modelId="{FD2D6DFD-C91C-486A-A0DA-62D61031398A}" type="pres">
      <dgm:prSet presAssocID="{4AA57D62-AB8F-4FF2-A073-1391F1BDFEEC}" presName="hierRoot2" presStyleCnt="0">
        <dgm:presLayoutVars>
          <dgm:hierBranch val="init"/>
        </dgm:presLayoutVars>
      </dgm:prSet>
      <dgm:spPr/>
    </dgm:pt>
    <dgm:pt modelId="{89B75E47-2C63-41B5-86CE-6C78A84773DE}" type="pres">
      <dgm:prSet presAssocID="{4AA57D62-AB8F-4FF2-A073-1391F1BDFEEC}" presName="rootComposite" presStyleCnt="0"/>
      <dgm:spPr/>
    </dgm:pt>
    <dgm:pt modelId="{A870E2E9-7B29-46B3-813F-FFCC15739376}" type="pres">
      <dgm:prSet presAssocID="{4AA57D62-AB8F-4FF2-A073-1391F1BDFEEC}" presName="rootText" presStyleLbl="node4" presStyleIdx="5" presStyleCnt="6" custScaleX="164976">
        <dgm:presLayoutVars>
          <dgm:chPref val="3"/>
        </dgm:presLayoutVars>
      </dgm:prSet>
      <dgm:spPr/>
    </dgm:pt>
    <dgm:pt modelId="{6B35AD6B-52C4-41C5-AB9C-5973990BCFAE}" type="pres">
      <dgm:prSet presAssocID="{4AA57D62-AB8F-4FF2-A073-1391F1BDFEEC}" presName="rootConnector" presStyleLbl="node4" presStyleIdx="5" presStyleCnt="6"/>
      <dgm:spPr/>
    </dgm:pt>
    <dgm:pt modelId="{E1D6DFA8-9EA4-40A6-B62C-429F9E7A8B3A}" type="pres">
      <dgm:prSet presAssocID="{4AA57D62-AB8F-4FF2-A073-1391F1BDFEEC}" presName="hierChild4" presStyleCnt="0"/>
      <dgm:spPr/>
    </dgm:pt>
    <dgm:pt modelId="{D9167A6B-E14F-4DB9-AE98-F96683A50E3F}" type="pres">
      <dgm:prSet presAssocID="{4AA57D62-AB8F-4FF2-A073-1391F1BDFEEC}" presName="hierChild5" presStyleCnt="0"/>
      <dgm:spPr/>
    </dgm:pt>
    <dgm:pt modelId="{8E932B61-E173-4DCA-A619-555CF94A145E}" type="pres">
      <dgm:prSet presAssocID="{C678CE13-75B8-4AF1-BA15-8D49637EDFD9}" presName="hierChild5" presStyleCnt="0"/>
      <dgm:spPr/>
    </dgm:pt>
    <dgm:pt modelId="{0A15B6F7-7F92-41D8-BF0A-3397E59A1746}" type="pres">
      <dgm:prSet presAssocID="{2081C325-EF8C-40F6-A2A1-E266E1C677FB}" presName="hierChild5" presStyleCnt="0"/>
      <dgm:spPr/>
    </dgm:pt>
    <dgm:pt modelId="{3674B2CD-86F1-4C63-B1FC-301BA6246066}" type="pres">
      <dgm:prSet presAssocID="{10B79469-3BA8-4CB5-B090-BEF1A0F7CBBF}" presName="hierChild5" presStyleCnt="0"/>
      <dgm:spPr/>
    </dgm:pt>
    <dgm:pt modelId="{0638FE99-C917-481B-8A3B-B4416A3E70C4}" type="pres">
      <dgm:prSet presAssocID="{726B654F-A07E-4FF3-B10D-CD6118237CCE}" presName="hierChild3" presStyleCnt="0"/>
      <dgm:spPr/>
    </dgm:pt>
  </dgm:ptLst>
  <dgm:cxnLst>
    <dgm:cxn modelId="{C061B819-1212-49F0-81A6-D59EF96DABBA}" srcId="{10B79469-3BA8-4CB5-B090-BEF1A0F7CBBF}" destId="{2081C325-EF8C-40F6-A2A1-E266E1C677FB}" srcOrd="1" destOrd="0" parTransId="{C150D132-3E07-4D75-B356-6AA989F375C3}" sibTransId="{EDA93F59-6E05-4E7D-92E3-B3ACCCFBA07B}"/>
    <dgm:cxn modelId="{B5C9D419-D019-4AE8-8243-DFF2EF68636D}" type="presOf" srcId="{C678CE13-75B8-4AF1-BA15-8D49637EDFD9}" destId="{1E75ACCA-1A76-4EE4-8157-63D6A6AC2496}" srcOrd="0" destOrd="0" presId="urn:microsoft.com/office/officeart/2005/8/layout/orgChart1"/>
    <dgm:cxn modelId="{A93BD02A-6DD1-4ADC-8F12-DF2C0778CFBF}" type="presOf" srcId="{3993D63D-BC68-4AED-9F37-54347A76F29E}" destId="{D198706E-2B0F-4751-B352-BB09DD42C73C}" srcOrd="0" destOrd="0" presId="urn:microsoft.com/office/officeart/2005/8/layout/orgChart1"/>
    <dgm:cxn modelId="{AE086F34-ECC6-43F7-A0B7-28872840EE12}" srcId="{2081C325-EF8C-40F6-A2A1-E266E1C677FB}" destId="{41A81528-5944-43D7-9D1B-002E9035B582}" srcOrd="0" destOrd="0" parTransId="{3993D63D-BC68-4AED-9F37-54347A76F29E}" sibTransId="{B2DE0098-A510-42EC-88C0-D31F2F697A51}"/>
    <dgm:cxn modelId="{AD62993A-CC6D-41EB-9B85-888D32089DAE}" srcId="{2081C325-EF8C-40F6-A2A1-E266E1C677FB}" destId="{C678CE13-75B8-4AF1-BA15-8D49637EDFD9}" srcOrd="1" destOrd="0" parTransId="{1EBD1A86-B7D7-42A6-9EFE-FCA30A3B51E4}" sibTransId="{4C1EB80F-BA46-4A6C-800A-B04A1B8C6ADC}"/>
    <dgm:cxn modelId="{D047BD3A-05AF-4324-A9D4-B839B95D9FB0}" type="presOf" srcId="{10B79469-3BA8-4CB5-B090-BEF1A0F7CBBF}" destId="{27259EEA-DEE4-4FD9-BF22-76E507C30689}" srcOrd="0" destOrd="0" presId="urn:microsoft.com/office/officeart/2005/8/layout/orgChart1"/>
    <dgm:cxn modelId="{A097F93F-A750-4DE8-B461-DD602F17A559}" type="presOf" srcId="{41A81528-5944-43D7-9D1B-002E9035B582}" destId="{DA103A04-EBC0-4A8F-BF55-583B46482A93}" srcOrd="0" destOrd="0" presId="urn:microsoft.com/office/officeart/2005/8/layout/orgChart1"/>
    <dgm:cxn modelId="{F7FBEA61-67CD-4CE2-A15D-C1A2ED3C8DDF}" type="presOf" srcId="{2C8E429C-CF55-4326-9EDF-B1C280FCA1F5}" destId="{0795993E-4D6F-4C4C-84A9-A9076041FC9F}" srcOrd="0" destOrd="0" presId="urn:microsoft.com/office/officeart/2005/8/layout/orgChart1"/>
    <dgm:cxn modelId="{675E7E65-DBDF-44B4-A5C1-EA8FD2A48D58}" type="presOf" srcId="{726B654F-A07E-4FF3-B10D-CD6118237CCE}" destId="{C37F5BF2-995F-4E31-93DC-FF07E6B6D070}" srcOrd="1" destOrd="0" presId="urn:microsoft.com/office/officeart/2005/8/layout/orgChart1"/>
    <dgm:cxn modelId="{F9879B65-383F-4541-805E-B821E332C2F8}" type="presOf" srcId="{C678CE13-75B8-4AF1-BA15-8D49637EDFD9}" destId="{4F0A73DC-0585-4AA6-A1ED-991E9B5105ED}" srcOrd="1" destOrd="0" presId="urn:microsoft.com/office/officeart/2005/8/layout/orgChart1"/>
    <dgm:cxn modelId="{3A456566-1AEB-4253-82EB-871A384221E5}" type="presOf" srcId="{1EBD1A86-B7D7-42A6-9EFE-FCA30A3B51E4}" destId="{A25AC77A-CE79-45EC-9729-0EBD76E35D9B}" srcOrd="0" destOrd="0" presId="urn:microsoft.com/office/officeart/2005/8/layout/orgChart1"/>
    <dgm:cxn modelId="{512CD04F-ED90-4158-B862-2E16C1A48CE3}" type="presOf" srcId="{4ACC63B7-D842-4B33-BDFA-69C0B163A512}" destId="{1F52CFD5-CE00-494A-9C49-533C1D83905C}" srcOrd="0" destOrd="0" presId="urn:microsoft.com/office/officeart/2005/8/layout/orgChart1"/>
    <dgm:cxn modelId="{7742FB53-3A67-4C4F-9C0B-3C91DE61A080}" type="presOf" srcId="{8DEF7A0A-5143-4E3F-9B6A-A7CCBA9B6B14}" destId="{DCEEF2C5-BA83-4839-9787-B8A7ED3A925B}" srcOrd="0" destOrd="0" presId="urn:microsoft.com/office/officeart/2005/8/layout/orgChart1"/>
    <dgm:cxn modelId="{813E3276-E428-4BBE-9FD0-5DE3AD2CE40F}" type="presOf" srcId="{2081C325-EF8C-40F6-A2A1-E266E1C677FB}" destId="{B42DDB9E-52EA-4FBF-B06D-F38ACAC1CC2E}" srcOrd="1" destOrd="0" presId="urn:microsoft.com/office/officeart/2005/8/layout/orgChart1"/>
    <dgm:cxn modelId="{172D4A76-0C41-4D02-86C9-584B0F107CB0}" type="presOf" srcId="{3744F13C-B50B-44E9-8356-2779A4B32FB5}" destId="{9EF3E04B-E842-4171-AF20-67736D4CD18C}" srcOrd="0" destOrd="0" presId="urn:microsoft.com/office/officeart/2005/8/layout/orgChart1"/>
    <dgm:cxn modelId="{4D5F7080-7D87-4639-B43B-E1694AB37F0E}" srcId="{10B79469-3BA8-4CB5-B090-BEF1A0F7CBBF}" destId="{74B78D1B-57AC-45DD-8A76-75E36CBAB893}" srcOrd="0" destOrd="0" parTransId="{2C8E429C-CF55-4326-9EDF-B1C280FCA1F5}" sibTransId="{2BD021C1-CD2D-4931-BF6C-54375DFECBBA}"/>
    <dgm:cxn modelId="{99790F85-30E5-4483-8A28-F95483FFE88D}" srcId="{F1432E8E-5FF0-4B69-BF46-C78293C5CEB8}" destId="{C36EBD57-A583-4251-A4CE-1422C583442B}" srcOrd="0" destOrd="0" parTransId="{8DEF7A0A-5143-4E3F-9B6A-A7CCBA9B6B14}" sibTransId="{A37732F4-6F79-4865-9FC8-E35F767886F0}"/>
    <dgm:cxn modelId="{ECF91285-BB13-4FC1-B270-CC3AE4EA9CE0}" type="presOf" srcId="{69ABA450-A9C4-4175-8C03-999EF066B982}" destId="{1F1186AD-9003-480F-8603-35A6454BA18C}" srcOrd="0" destOrd="0" presId="urn:microsoft.com/office/officeart/2005/8/layout/orgChart1"/>
    <dgm:cxn modelId="{76BFF88D-B07B-4B39-ACBC-B8FA61113FB0}" srcId="{C678CE13-75B8-4AF1-BA15-8D49637EDFD9}" destId="{4AA57D62-AB8F-4FF2-A073-1391F1BDFEEC}" srcOrd="0" destOrd="0" parTransId="{0D5D7488-956A-4767-BE6C-B4C4387CECB4}" sibTransId="{F45DC001-2FB3-4AE7-9D71-99621EBDA2F7}"/>
    <dgm:cxn modelId="{623ED38F-56C9-4002-B52F-38F9A41E7646}" type="presOf" srcId="{C150D132-3E07-4D75-B356-6AA989F375C3}" destId="{B149C903-646A-445A-814D-0BE4890AC4BF}" srcOrd="0" destOrd="0" presId="urn:microsoft.com/office/officeart/2005/8/layout/orgChart1"/>
    <dgm:cxn modelId="{7702A991-F7CF-4F2C-A362-169BADFFB710}" type="presOf" srcId="{74B78D1B-57AC-45DD-8A76-75E36CBAB893}" destId="{2C1598B9-12D5-41B5-88E8-02DDEBDCB0D8}" srcOrd="1" destOrd="0" presId="urn:microsoft.com/office/officeart/2005/8/layout/orgChart1"/>
    <dgm:cxn modelId="{E6F8369A-23F4-4BF9-B1A2-C5FB984799A3}" srcId="{4ACC63B7-D842-4B33-BDFA-69C0B163A512}" destId="{726B654F-A07E-4FF3-B10D-CD6118237CCE}" srcOrd="0" destOrd="0" parTransId="{66D4E7B3-A05E-4B02-BE75-3E08F46CCA31}" sibTransId="{8C7311F0-1BD7-431B-9CCD-491A45AC1DC0}"/>
    <dgm:cxn modelId="{0B7E6A9C-0F45-48B4-9226-97F9147B9156}" type="presOf" srcId="{4AA57D62-AB8F-4FF2-A073-1391F1BDFEEC}" destId="{6B35AD6B-52C4-41C5-AB9C-5973990BCFAE}" srcOrd="1" destOrd="0" presId="urn:microsoft.com/office/officeart/2005/8/layout/orgChart1"/>
    <dgm:cxn modelId="{78F9269E-01A9-43FC-B42B-B952B4B72A70}" srcId="{726B654F-A07E-4FF3-B10D-CD6118237CCE}" destId="{10B79469-3BA8-4CB5-B090-BEF1A0F7CBBF}" srcOrd="0" destOrd="0" parTransId="{BBF603D2-A8FE-4908-976A-088B7259F833}" sibTransId="{81F1B207-0528-4AC8-A7F4-D5B58DEDCF37}"/>
    <dgm:cxn modelId="{D82DEFA6-4AB1-4AFA-A258-F170CBD65A14}" type="presOf" srcId="{74B78D1B-57AC-45DD-8A76-75E36CBAB893}" destId="{A165263D-DC6B-4148-9C9E-78288DF1D3E4}" srcOrd="0" destOrd="0" presId="urn:microsoft.com/office/officeart/2005/8/layout/orgChart1"/>
    <dgm:cxn modelId="{3711EDB0-47F3-4857-BCEB-E902EB3FFF2B}" type="presOf" srcId="{9B03B6EA-F696-4366-8BD9-1C3E57A4D4C9}" destId="{DBF9EFF4-DACE-4176-8A23-3CBDEEAC6212}" srcOrd="0" destOrd="0" presId="urn:microsoft.com/office/officeart/2005/8/layout/orgChart1"/>
    <dgm:cxn modelId="{C95D28B1-9B3C-4DE8-B1FA-8210879D6A01}" srcId="{74B78D1B-57AC-45DD-8A76-75E36CBAB893}" destId="{F1432E8E-5FF0-4B69-BF46-C78293C5CEB8}" srcOrd="0" destOrd="0" parTransId="{69ABA450-A9C4-4175-8C03-999EF066B982}" sibTransId="{CA4656D2-5FFD-491F-BF81-90771A617274}"/>
    <dgm:cxn modelId="{7593D8B3-B86B-41C2-BE97-24B32A057D94}" type="presOf" srcId="{C36EBD57-A583-4251-A4CE-1422C583442B}" destId="{EAD56E5F-5761-4A96-8402-81D47B4F4C79}" srcOrd="1" destOrd="0" presId="urn:microsoft.com/office/officeart/2005/8/layout/orgChart1"/>
    <dgm:cxn modelId="{1A0308B8-F3B1-486F-8F7A-55DE66A4B028}" type="presOf" srcId="{F1432E8E-5FF0-4B69-BF46-C78293C5CEB8}" destId="{4D0BA0A8-8A6A-4457-BE53-ED70A8C9AAE4}" srcOrd="0" destOrd="0" presId="urn:microsoft.com/office/officeart/2005/8/layout/orgChart1"/>
    <dgm:cxn modelId="{CCD72CC5-0A2B-48F5-9EE0-3B5B4D0B37C2}" type="presOf" srcId="{0D5D7488-956A-4767-BE6C-B4C4387CECB4}" destId="{E7FB8613-8D74-4127-9D60-40F92107C4D7}" srcOrd="0" destOrd="0" presId="urn:microsoft.com/office/officeart/2005/8/layout/orgChart1"/>
    <dgm:cxn modelId="{73136FC5-DC2D-43DA-A27C-A749FBD5B150}" type="presOf" srcId="{4AA57D62-AB8F-4FF2-A073-1391F1BDFEEC}" destId="{A870E2E9-7B29-46B3-813F-FFCC15739376}" srcOrd="0" destOrd="0" presId="urn:microsoft.com/office/officeart/2005/8/layout/orgChart1"/>
    <dgm:cxn modelId="{7B3F3BC9-9875-4B98-821C-C902372FD1B0}" srcId="{41A81528-5944-43D7-9D1B-002E9035B582}" destId="{3744F13C-B50B-44E9-8356-2779A4B32FB5}" srcOrd="0" destOrd="0" parTransId="{9B03B6EA-F696-4366-8BD9-1C3E57A4D4C9}" sibTransId="{31997275-98AF-4114-97A8-EDF51F404A95}"/>
    <dgm:cxn modelId="{399484C9-7D72-4D6E-B4E2-23B6709A6444}" type="presOf" srcId="{F1432E8E-5FF0-4B69-BF46-C78293C5CEB8}" destId="{01B57830-7E85-4B0F-8580-24DDE02B4DA2}" srcOrd="1" destOrd="0" presId="urn:microsoft.com/office/officeart/2005/8/layout/orgChart1"/>
    <dgm:cxn modelId="{BE1938CE-9D95-4022-BAC3-0D23E7DB6964}" type="presOf" srcId="{726B654F-A07E-4FF3-B10D-CD6118237CCE}" destId="{5E1D7EE2-C91B-4D29-95E7-FA27DDCDE485}" srcOrd="0" destOrd="0" presId="urn:microsoft.com/office/officeart/2005/8/layout/orgChart1"/>
    <dgm:cxn modelId="{3AE915EA-E52B-4195-9F72-3EB6BA542F2A}" type="presOf" srcId="{2081C325-EF8C-40F6-A2A1-E266E1C677FB}" destId="{5424989E-0006-4B40-AB0F-C36D5655BACA}" srcOrd="0" destOrd="0" presId="urn:microsoft.com/office/officeart/2005/8/layout/orgChart1"/>
    <dgm:cxn modelId="{76008FEA-B4CC-4A02-BE9E-2E2A4CB8AF20}" type="presOf" srcId="{10B79469-3BA8-4CB5-B090-BEF1A0F7CBBF}" destId="{7E23AB8D-23C7-4173-84AA-007245003979}" srcOrd="1" destOrd="0" presId="urn:microsoft.com/office/officeart/2005/8/layout/orgChart1"/>
    <dgm:cxn modelId="{237E5AEC-4B93-4F4B-B35C-686F8DECBAFA}" type="presOf" srcId="{BBF603D2-A8FE-4908-976A-088B7259F833}" destId="{C667A6D7-7440-43EA-9373-D09429E21E73}" srcOrd="0" destOrd="0" presId="urn:microsoft.com/office/officeart/2005/8/layout/orgChart1"/>
    <dgm:cxn modelId="{2F0917F1-2BA7-464C-8ACD-50F1D9505332}" type="presOf" srcId="{41A81528-5944-43D7-9D1B-002E9035B582}" destId="{2D75CAA7-3DB8-4BB4-A387-991F71F8CE8C}" srcOrd="1" destOrd="0" presId="urn:microsoft.com/office/officeart/2005/8/layout/orgChart1"/>
    <dgm:cxn modelId="{DBB001F5-1D59-41A2-B3EB-9C91E8222261}" type="presOf" srcId="{3744F13C-B50B-44E9-8356-2779A4B32FB5}" destId="{21196761-5119-48B6-8E5E-6CA86598707C}" srcOrd="1" destOrd="0" presId="urn:microsoft.com/office/officeart/2005/8/layout/orgChart1"/>
    <dgm:cxn modelId="{32A89CFA-2568-42A3-A2FD-36BDAEB5CF47}" type="presOf" srcId="{C36EBD57-A583-4251-A4CE-1422C583442B}" destId="{D5588C97-4CAD-4F24-9AA6-E566AC6FBD33}" srcOrd="0" destOrd="0" presId="urn:microsoft.com/office/officeart/2005/8/layout/orgChart1"/>
    <dgm:cxn modelId="{1EA18367-A7F2-445C-ACA6-A9CFBCD603D9}" type="presParOf" srcId="{1F52CFD5-CE00-494A-9C49-533C1D83905C}" destId="{A5BAB386-9507-4D96-82A7-FA7FE9508F55}" srcOrd="0" destOrd="0" presId="urn:microsoft.com/office/officeart/2005/8/layout/orgChart1"/>
    <dgm:cxn modelId="{81602DAF-09BD-4685-8E72-68F0CD978964}" type="presParOf" srcId="{A5BAB386-9507-4D96-82A7-FA7FE9508F55}" destId="{54BC9484-7EB7-452E-AC00-443D537B1569}" srcOrd="0" destOrd="0" presId="urn:microsoft.com/office/officeart/2005/8/layout/orgChart1"/>
    <dgm:cxn modelId="{139FEDE5-CCE1-4E3D-9985-08308B1A91BA}" type="presParOf" srcId="{54BC9484-7EB7-452E-AC00-443D537B1569}" destId="{5E1D7EE2-C91B-4D29-95E7-FA27DDCDE485}" srcOrd="0" destOrd="0" presId="urn:microsoft.com/office/officeart/2005/8/layout/orgChart1"/>
    <dgm:cxn modelId="{401943A8-8766-4256-9846-896C54693972}" type="presParOf" srcId="{54BC9484-7EB7-452E-AC00-443D537B1569}" destId="{C37F5BF2-995F-4E31-93DC-FF07E6B6D070}" srcOrd="1" destOrd="0" presId="urn:microsoft.com/office/officeart/2005/8/layout/orgChart1"/>
    <dgm:cxn modelId="{E09D0646-4104-44E8-8D3A-B3DD20A2249C}" type="presParOf" srcId="{A5BAB386-9507-4D96-82A7-FA7FE9508F55}" destId="{2F13CAE1-7F99-4187-A101-D9024258AA1D}" srcOrd="1" destOrd="0" presId="urn:microsoft.com/office/officeart/2005/8/layout/orgChart1"/>
    <dgm:cxn modelId="{A0A2670C-AA89-4324-A6A3-E5E84557D6A4}" type="presParOf" srcId="{2F13CAE1-7F99-4187-A101-D9024258AA1D}" destId="{C667A6D7-7440-43EA-9373-D09429E21E73}" srcOrd="0" destOrd="0" presId="urn:microsoft.com/office/officeart/2005/8/layout/orgChart1"/>
    <dgm:cxn modelId="{A9E373C6-6681-4B88-BE0A-A1F996380D1C}" type="presParOf" srcId="{2F13CAE1-7F99-4187-A101-D9024258AA1D}" destId="{2CF05376-D3E8-4F09-99C4-58B4FB15A7D4}" srcOrd="1" destOrd="0" presId="urn:microsoft.com/office/officeart/2005/8/layout/orgChart1"/>
    <dgm:cxn modelId="{2BA965E0-2BA6-4F58-950B-119F7C85C35C}" type="presParOf" srcId="{2CF05376-D3E8-4F09-99C4-58B4FB15A7D4}" destId="{4C102931-4A8C-4292-9D48-665D821A62EE}" srcOrd="0" destOrd="0" presId="urn:microsoft.com/office/officeart/2005/8/layout/orgChart1"/>
    <dgm:cxn modelId="{68FFED64-15D0-4FB4-AADA-EC8B2E9E6656}" type="presParOf" srcId="{4C102931-4A8C-4292-9D48-665D821A62EE}" destId="{27259EEA-DEE4-4FD9-BF22-76E507C30689}" srcOrd="0" destOrd="0" presId="urn:microsoft.com/office/officeart/2005/8/layout/orgChart1"/>
    <dgm:cxn modelId="{F2890F11-2AE6-4A9C-A230-B13872CD7EB0}" type="presParOf" srcId="{4C102931-4A8C-4292-9D48-665D821A62EE}" destId="{7E23AB8D-23C7-4173-84AA-007245003979}" srcOrd="1" destOrd="0" presId="urn:microsoft.com/office/officeart/2005/8/layout/orgChart1"/>
    <dgm:cxn modelId="{6652A4FF-88DD-42F0-89B3-FE12BB62A6D7}" type="presParOf" srcId="{2CF05376-D3E8-4F09-99C4-58B4FB15A7D4}" destId="{8227589E-8215-477D-8D06-AD042A0B4431}" srcOrd="1" destOrd="0" presId="urn:microsoft.com/office/officeart/2005/8/layout/orgChart1"/>
    <dgm:cxn modelId="{01D393D5-1306-4732-9EAA-0AAB8E741590}" type="presParOf" srcId="{8227589E-8215-477D-8D06-AD042A0B4431}" destId="{0795993E-4D6F-4C4C-84A9-A9076041FC9F}" srcOrd="0" destOrd="0" presId="urn:microsoft.com/office/officeart/2005/8/layout/orgChart1"/>
    <dgm:cxn modelId="{3FE07DC9-C472-4D5C-9BE2-E830289B604F}" type="presParOf" srcId="{8227589E-8215-477D-8D06-AD042A0B4431}" destId="{95AD7AC3-BC16-400B-A6B9-563957BFDDC8}" srcOrd="1" destOrd="0" presId="urn:microsoft.com/office/officeart/2005/8/layout/orgChart1"/>
    <dgm:cxn modelId="{125143C4-3B30-4B23-AC5F-C973EDE5DD17}" type="presParOf" srcId="{95AD7AC3-BC16-400B-A6B9-563957BFDDC8}" destId="{747BFE9A-8D8F-4802-AC57-E09AADB2A919}" srcOrd="0" destOrd="0" presId="urn:microsoft.com/office/officeart/2005/8/layout/orgChart1"/>
    <dgm:cxn modelId="{C2BDFB91-7829-4B17-9B00-0B524D6D9520}" type="presParOf" srcId="{747BFE9A-8D8F-4802-AC57-E09AADB2A919}" destId="{A165263D-DC6B-4148-9C9E-78288DF1D3E4}" srcOrd="0" destOrd="0" presId="urn:microsoft.com/office/officeart/2005/8/layout/orgChart1"/>
    <dgm:cxn modelId="{EEE9DCCA-01FB-41C9-BA3B-F79C628B8A58}" type="presParOf" srcId="{747BFE9A-8D8F-4802-AC57-E09AADB2A919}" destId="{2C1598B9-12D5-41B5-88E8-02DDEBDCB0D8}" srcOrd="1" destOrd="0" presId="urn:microsoft.com/office/officeart/2005/8/layout/orgChart1"/>
    <dgm:cxn modelId="{F9CD1685-0D97-44CE-A212-86A41B24B1CB}" type="presParOf" srcId="{95AD7AC3-BC16-400B-A6B9-563957BFDDC8}" destId="{BD625853-2466-483C-BE14-2C8863C54DCC}" srcOrd="1" destOrd="0" presId="urn:microsoft.com/office/officeart/2005/8/layout/orgChart1"/>
    <dgm:cxn modelId="{C94663E2-CB4F-47DD-9C8B-CC73216EDC97}" type="presParOf" srcId="{BD625853-2466-483C-BE14-2C8863C54DCC}" destId="{1F1186AD-9003-480F-8603-35A6454BA18C}" srcOrd="0" destOrd="0" presId="urn:microsoft.com/office/officeart/2005/8/layout/orgChart1"/>
    <dgm:cxn modelId="{75CC0ECD-2B40-435F-8474-EC1BF0E35298}" type="presParOf" srcId="{BD625853-2466-483C-BE14-2C8863C54DCC}" destId="{B90B3D0B-C29A-48CA-8F3D-378645FD844E}" srcOrd="1" destOrd="0" presId="urn:microsoft.com/office/officeart/2005/8/layout/orgChart1"/>
    <dgm:cxn modelId="{7CAC004C-2C8B-4BF8-8D53-84151047F446}" type="presParOf" srcId="{B90B3D0B-C29A-48CA-8F3D-378645FD844E}" destId="{537EFDB3-CACE-467C-A7A3-66DBD0D5A017}" srcOrd="0" destOrd="0" presId="urn:microsoft.com/office/officeart/2005/8/layout/orgChart1"/>
    <dgm:cxn modelId="{1C78041F-9A29-45A1-AC60-E221497F2CC5}" type="presParOf" srcId="{537EFDB3-CACE-467C-A7A3-66DBD0D5A017}" destId="{4D0BA0A8-8A6A-4457-BE53-ED70A8C9AAE4}" srcOrd="0" destOrd="0" presId="urn:microsoft.com/office/officeart/2005/8/layout/orgChart1"/>
    <dgm:cxn modelId="{5946FDA6-D7EF-4707-83D3-082294E9BCF0}" type="presParOf" srcId="{537EFDB3-CACE-467C-A7A3-66DBD0D5A017}" destId="{01B57830-7E85-4B0F-8580-24DDE02B4DA2}" srcOrd="1" destOrd="0" presId="urn:microsoft.com/office/officeart/2005/8/layout/orgChart1"/>
    <dgm:cxn modelId="{04504EFD-3B78-4160-9A05-A12D1F4A397A}" type="presParOf" srcId="{B90B3D0B-C29A-48CA-8F3D-378645FD844E}" destId="{F67070D9-150D-471F-87A6-3B931035FFF1}" srcOrd="1" destOrd="0" presId="urn:microsoft.com/office/officeart/2005/8/layout/orgChart1"/>
    <dgm:cxn modelId="{EC926ADB-FD68-4B8E-BC7A-C7B02425A3B3}" type="presParOf" srcId="{F67070D9-150D-471F-87A6-3B931035FFF1}" destId="{DCEEF2C5-BA83-4839-9787-B8A7ED3A925B}" srcOrd="0" destOrd="0" presId="urn:microsoft.com/office/officeart/2005/8/layout/orgChart1"/>
    <dgm:cxn modelId="{5486FBB4-9076-42B1-BF2F-E25915CD939A}" type="presParOf" srcId="{F67070D9-150D-471F-87A6-3B931035FFF1}" destId="{5B306A97-B89E-46BD-B173-002EF2BFABE6}" srcOrd="1" destOrd="0" presId="urn:microsoft.com/office/officeart/2005/8/layout/orgChart1"/>
    <dgm:cxn modelId="{0078E139-AD63-49FD-890A-BA16DF403719}" type="presParOf" srcId="{5B306A97-B89E-46BD-B173-002EF2BFABE6}" destId="{FCC8887F-BC7D-4DD9-AFF0-15DDD4B08E7F}" srcOrd="0" destOrd="0" presId="urn:microsoft.com/office/officeart/2005/8/layout/orgChart1"/>
    <dgm:cxn modelId="{BD2FCBC7-5AC9-4053-8140-488D00071A72}" type="presParOf" srcId="{FCC8887F-BC7D-4DD9-AFF0-15DDD4B08E7F}" destId="{D5588C97-4CAD-4F24-9AA6-E566AC6FBD33}" srcOrd="0" destOrd="0" presId="urn:microsoft.com/office/officeart/2005/8/layout/orgChart1"/>
    <dgm:cxn modelId="{1E622C38-D92C-45B0-AE78-B1BC1768F696}" type="presParOf" srcId="{FCC8887F-BC7D-4DD9-AFF0-15DDD4B08E7F}" destId="{EAD56E5F-5761-4A96-8402-81D47B4F4C79}" srcOrd="1" destOrd="0" presId="urn:microsoft.com/office/officeart/2005/8/layout/orgChart1"/>
    <dgm:cxn modelId="{06207E18-C64F-499C-9169-3438A3C61DAD}" type="presParOf" srcId="{5B306A97-B89E-46BD-B173-002EF2BFABE6}" destId="{961F3948-4491-424A-8BB5-DF613BC1C043}" srcOrd="1" destOrd="0" presId="urn:microsoft.com/office/officeart/2005/8/layout/orgChart1"/>
    <dgm:cxn modelId="{566AA169-E4E4-468F-BEB1-8A80B744F3BB}" type="presParOf" srcId="{5B306A97-B89E-46BD-B173-002EF2BFABE6}" destId="{FC638D08-F9DD-4421-95E9-E4F17D0414F1}" srcOrd="2" destOrd="0" presId="urn:microsoft.com/office/officeart/2005/8/layout/orgChart1"/>
    <dgm:cxn modelId="{42938D9D-A64D-47A7-9397-67EFAD8E9D77}" type="presParOf" srcId="{B90B3D0B-C29A-48CA-8F3D-378645FD844E}" destId="{8BF70A2D-A57A-467C-BE3F-5B17696F7ADE}" srcOrd="2" destOrd="0" presId="urn:microsoft.com/office/officeart/2005/8/layout/orgChart1"/>
    <dgm:cxn modelId="{FF56253B-1E75-493F-A51A-38546885C930}" type="presParOf" srcId="{95AD7AC3-BC16-400B-A6B9-563957BFDDC8}" destId="{8E4513A1-FD66-450E-9FD9-A1A8ED0754EB}" srcOrd="2" destOrd="0" presId="urn:microsoft.com/office/officeart/2005/8/layout/orgChart1"/>
    <dgm:cxn modelId="{7C57BD73-8A03-4614-905A-6068EAAA51AC}" type="presParOf" srcId="{8227589E-8215-477D-8D06-AD042A0B4431}" destId="{B149C903-646A-445A-814D-0BE4890AC4BF}" srcOrd="2" destOrd="0" presId="urn:microsoft.com/office/officeart/2005/8/layout/orgChart1"/>
    <dgm:cxn modelId="{8503D65C-D101-47BD-B8A4-1F82BE0AE9E1}" type="presParOf" srcId="{8227589E-8215-477D-8D06-AD042A0B4431}" destId="{DBB1ECC2-5232-44B4-9337-5028DF291D40}" srcOrd="3" destOrd="0" presId="urn:microsoft.com/office/officeart/2005/8/layout/orgChart1"/>
    <dgm:cxn modelId="{1BA1BD96-26EB-4A73-A346-1D2C0F84CC6C}" type="presParOf" srcId="{DBB1ECC2-5232-44B4-9337-5028DF291D40}" destId="{07DF9786-444C-4467-A5D1-1BF805CE8FEB}" srcOrd="0" destOrd="0" presId="urn:microsoft.com/office/officeart/2005/8/layout/orgChart1"/>
    <dgm:cxn modelId="{9BDC4084-E93A-41EA-8D1A-48CB574048E3}" type="presParOf" srcId="{07DF9786-444C-4467-A5D1-1BF805CE8FEB}" destId="{5424989E-0006-4B40-AB0F-C36D5655BACA}" srcOrd="0" destOrd="0" presId="urn:microsoft.com/office/officeart/2005/8/layout/orgChart1"/>
    <dgm:cxn modelId="{5337EC4D-E07B-494D-98A6-2584301B95B5}" type="presParOf" srcId="{07DF9786-444C-4467-A5D1-1BF805CE8FEB}" destId="{B42DDB9E-52EA-4FBF-B06D-F38ACAC1CC2E}" srcOrd="1" destOrd="0" presId="urn:microsoft.com/office/officeart/2005/8/layout/orgChart1"/>
    <dgm:cxn modelId="{77A77DBA-DE28-4012-B9CC-2D9CE713B2D1}" type="presParOf" srcId="{DBB1ECC2-5232-44B4-9337-5028DF291D40}" destId="{E4325449-962D-427C-A610-B07ABDA8A64C}" srcOrd="1" destOrd="0" presId="urn:microsoft.com/office/officeart/2005/8/layout/orgChart1"/>
    <dgm:cxn modelId="{DD271404-5B48-4736-AEBF-0389267F801B}" type="presParOf" srcId="{E4325449-962D-427C-A610-B07ABDA8A64C}" destId="{D198706E-2B0F-4751-B352-BB09DD42C73C}" srcOrd="0" destOrd="0" presId="urn:microsoft.com/office/officeart/2005/8/layout/orgChart1"/>
    <dgm:cxn modelId="{60951A78-AC3D-4F5B-8CC9-1CAF016A310E}" type="presParOf" srcId="{E4325449-962D-427C-A610-B07ABDA8A64C}" destId="{FA4A05F0-9369-4217-BB05-7FE057BEDBE0}" srcOrd="1" destOrd="0" presId="urn:microsoft.com/office/officeart/2005/8/layout/orgChart1"/>
    <dgm:cxn modelId="{C8C07E62-0888-486C-9950-7000F7DE8D13}" type="presParOf" srcId="{FA4A05F0-9369-4217-BB05-7FE057BEDBE0}" destId="{CE83613C-8890-4EF7-B6E8-0BF8F7AB1925}" srcOrd="0" destOrd="0" presId="urn:microsoft.com/office/officeart/2005/8/layout/orgChart1"/>
    <dgm:cxn modelId="{8F526656-6016-436E-B5A3-7BABDDE9673F}" type="presParOf" srcId="{CE83613C-8890-4EF7-B6E8-0BF8F7AB1925}" destId="{DA103A04-EBC0-4A8F-BF55-583B46482A93}" srcOrd="0" destOrd="0" presId="urn:microsoft.com/office/officeart/2005/8/layout/orgChart1"/>
    <dgm:cxn modelId="{607B34F2-629F-4E4C-97B7-686F8238F6BE}" type="presParOf" srcId="{CE83613C-8890-4EF7-B6E8-0BF8F7AB1925}" destId="{2D75CAA7-3DB8-4BB4-A387-991F71F8CE8C}" srcOrd="1" destOrd="0" presId="urn:microsoft.com/office/officeart/2005/8/layout/orgChart1"/>
    <dgm:cxn modelId="{30E90D2A-2ADA-4480-8F5A-383F6D93AED3}" type="presParOf" srcId="{FA4A05F0-9369-4217-BB05-7FE057BEDBE0}" destId="{02BBF3F4-A521-4426-8518-BB40347CC9C6}" srcOrd="1" destOrd="0" presId="urn:microsoft.com/office/officeart/2005/8/layout/orgChart1"/>
    <dgm:cxn modelId="{93A526B8-FB67-4C22-8A0D-8A013AA95207}" type="presParOf" srcId="{02BBF3F4-A521-4426-8518-BB40347CC9C6}" destId="{DBF9EFF4-DACE-4176-8A23-3CBDEEAC6212}" srcOrd="0" destOrd="0" presId="urn:microsoft.com/office/officeart/2005/8/layout/orgChart1"/>
    <dgm:cxn modelId="{E679BBFE-8E11-439F-84DA-A8BCBE788C72}" type="presParOf" srcId="{02BBF3F4-A521-4426-8518-BB40347CC9C6}" destId="{2DF9EB8F-F2CE-4DE9-9DB1-97E697C19137}" srcOrd="1" destOrd="0" presId="urn:microsoft.com/office/officeart/2005/8/layout/orgChart1"/>
    <dgm:cxn modelId="{7591EE96-2942-44FA-97D3-7AA187B72CD3}" type="presParOf" srcId="{2DF9EB8F-F2CE-4DE9-9DB1-97E697C19137}" destId="{72CD1C8D-2225-4F54-B9FB-9CCED9258362}" srcOrd="0" destOrd="0" presId="urn:microsoft.com/office/officeart/2005/8/layout/orgChart1"/>
    <dgm:cxn modelId="{51885098-DF3C-4132-AA54-C99C1378F391}" type="presParOf" srcId="{72CD1C8D-2225-4F54-B9FB-9CCED9258362}" destId="{9EF3E04B-E842-4171-AF20-67736D4CD18C}" srcOrd="0" destOrd="0" presId="urn:microsoft.com/office/officeart/2005/8/layout/orgChart1"/>
    <dgm:cxn modelId="{CD2D1593-C8B6-4E48-8644-036CB1AB1D35}" type="presParOf" srcId="{72CD1C8D-2225-4F54-B9FB-9CCED9258362}" destId="{21196761-5119-48B6-8E5E-6CA86598707C}" srcOrd="1" destOrd="0" presId="urn:microsoft.com/office/officeart/2005/8/layout/orgChart1"/>
    <dgm:cxn modelId="{393F7EF9-855D-45DE-93A3-A1BFBBCD9F76}" type="presParOf" srcId="{2DF9EB8F-F2CE-4DE9-9DB1-97E697C19137}" destId="{D59E4C91-E34E-4A0B-A3CE-AD419D8B6E4D}" srcOrd="1" destOrd="0" presId="urn:microsoft.com/office/officeart/2005/8/layout/orgChart1"/>
    <dgm:cxn modelId="{8EEE88DD-8987-47C8-AC86-8FB41D28FE82}" type="presParOf" srcId="{2DF9EB8F-F2CE-4DE9-9DB1-97E697C19137}" destId="{C8E88AA9-8FE4-45FD-BEBB-8EDDE3FA32DF}" srcOrd="2" destOrd="0" presId="urn:microsoft.com/office/officeart/2005/8/layout/orgChart1"/>
    <dgm:cxn modelId="{7F15E2CD-3504-4344-9ED9-FCDDE12D894B}" type="presParOf" srcId="{FA4A05F0-9369-4217-BB05-7FE057BEDBE0}" destId="{7AAEB529-4C4B-40E5-9698-CFE186A263A9}" srcOrd="2" destOrd="0" presId="urn:microsoft.com/office/officeart/2005/8/layout/orgChart1"/>
    <dgm:cxn modelId="{3A680DC9-3A6A-4933-9E9C-23630005A116}" type="presParOf" srcId="{E4325449-962D-427C-A610-B07ABDA8A64C}" destId="{A25AC77A-CE79-45EC-9729-0EBD76E35D9B}" srcOrd="2" destOrd="0" presId="urn:microsoft.com/office/officeart/2005/8/layout/orgChart1"/>
    <dgm:cxn modelId="{ECD47455-96E2-4B95-BD84-B4A0D9902293}" type="presParOf" srcId="{E4325449-962D-427C-A610-B07ABDA8A64C}" destId="{A6567989-74E3-4441-8E92-91A17CBB5003}" srcOrd="3" destOrd="0" presId="urn:microsoft.com/office/officeart/2005/8/layout/orgChart1"/>
    <dgm:cxn modelId="{C729DEC4-5409-47B4-8E43-560AF7EA3C27}" type="presParOf" srcId="{A6567989-74E3-4441-8E92-91A17CBB5003}" destId="{8553EFBC-92D2-4169-8A43-26BB898C6B17}" srcOrd="0" destOrd="0" presId="urn:microsoft.com/office/officeart/2005/8/layout/orgChart1"/>
    <dgm:cxn modelId="{1E70BB53-6CE2-423E-8342-05110386F298}" type="presParOf" srcId="{8553EFBC-92D2-4169-8A43-26BB898C6B17}" destId="{1E75ACCA-1A76-4EE4-8157-63D6A6AC2496}" srcOrd="0" destOrd="0" presId="urn:microsoft.com/office/officeart/2005/8/layout/orgChart1"/>
    <dgm:cxn modelId="{4B5256E2-AA2C-4311-A52A-09CAC8822B4F}" type="presParOf" srcId="{8553EFBC-92D2-4169-8A43-26BB898C6B17}" destId="{4F0A73DC-0585-4AA6-A1ED-991E9B5105ED}" srcOrd="1" destOrd="0" presId="urn:microsoft.com/office/officeart/2005/8/layout/orgChart1"/>
    <dgm:cxn modelId="{F82F9D9F-B31D-4F3A-A025-D94A1E8CEA6D}" type="presParOf" srcId="{A6567989-74E3-4441-8E92-91A17CBB5003}" destId="{A0EFA73B-3567-45D8-89A3-615F26883B38}" srcOrd="1" destOrd="0" presId="urn:microsoft.com/office/officeart/2005/8/layout/orgChart1"/>
    <dgm:cxn modelId="{4C014A8D-F624-4472-8F7C-5EAD9273EC14}" type="presParOf" srcId="{A0EFA73B-3567-45D8-89A3-615F26883B38}" destId="{E7FB8613-8D74-4127-9D60-40F92107C4D7}" srcOrd="0" destOrd="0" presId="urn:microsoft.com/office/officeart/2005/8/layout/orgChart1"/>
    <dgm:cxn modelId="{7B2418C9-1FB2-42C2-88F4-4C6233CE50FA}" type="presParOf" srcId="{A0EFA73B-3567-45D8-89A3-615F26883B38}" destId="{FD2D6DFD-C91C-486A-A0DA-62D61031398A}" srcOrd="1" destOrd="0" presId="urn:microsoft.com/office/officeart/2005/8/layout/orgChart1"/>
    <dgm:cxn modelId="{6DE5F34C-F646-4F86-A12F-924A59B62AC2}" type="presParOf" srcId="{FD2D6DFD-C91C-486A-A0DA-62D61031398A}" destId="{89B75E47-2C63-41B5-86CE-6C78A84773DE}" srcOrd="0" destOrd="0" presId="urn:microsoft.com/office/officeart/2005/8/layout/orgChart1"/>
    <dgm:cxn modelId="{D605F18F-9F73-43EB-85B0-B5EA7B638F12}" type="presParOf" srcId="{89B75E47-2C63-41B5-86CE-6C78A84773DE}" destId="{A870E2E9-7B29-46B3-813F-FFCC15739376}" srcOrd="0" destOrd="0" presId="urn:microsoft.com/office/officeart/2005/8/layout/orgChart1"/>
    <dgm:cxn modelId="{F64A6EC9-28DD-482E-83B6-B20068BFBA26}" type="presParOf" srcId="{89B75E47-2C63-41B5-86CE-6C78A84773DE}" destId="{6B35AD6B-52C4-41C5-AB9C-5973990BCFAE}" srcOrd="1" destOrd="0" presId="urn:microsoft.com/office/officeart/2005/8/layout/orgChart1"/>
    <dgm:cxn modelId="{31DF4B49-08C2-48BA-8078-B4022F2E2186}" type="presParOf" srcId="{FD2D6DFD-C91C-486A-A0DA-62D61031398A}" destId="{E1D6DFA8-9EA4-40A6-B62C-429F9E7A8B3A}" srcOrd="1" destOrd="0" presId="urn:microsoft.com/office/officeart/2005/8/layout/orgChart1"/>
    <dgm:cxn modelId="{0DCE66BF-4CD2-4B2C-89BD-0CE2040F46B0}" type="presParOf" srcId="{FD2D6DFD-C91C-486A-A0DA-62D61031398A}" destId="{D9167A6B-E14F-4DB9-AE98-F96683A50E3F}" srcOrd="2" destOrd="0" presId="urn:microsoft.com/office/officeart/2005/8/layout/orgChart1"/>
    <dgm:cxn modelId="{1EBD728D-9483-4924-9055-D57377FB6822}" type="presParOf" srcId="{A6567989-74E3-4441-8E92-91A17CBB5003}" destId="{8E932B61-E173-4DCA-A619-555CF94A145E}" srcOrd="2" destOrd="0" presId="urn:microsoft.com/office/officeart/2005/8/layout/orgChart1"/>
    <dgm:cxn modelId="{D78BC6C9-889C-4C85-9BFA-A085369EE8B4}" type="presParOf" srcId="{DBB1ECC2-5232-44B4-9337-5028DF291D40}" destId="{0A15B6F7-7F92-41D8-BF0A-3397E59A1746}" srcOrd="2" destOrd="0" presId="urn:microsoft.com/office/officeart/2005/8/layout/orgChart1"/>
    <dgm:cxn modelId="{E4ADD3DC-EBC0-4219-A720-23B37594310A}" type="presParOf" srcId="{2CF05376-D3E8-4F09-99C4-58B4FB15A7D4}" destId="{3674B2CD-86F1-4C63-B1FC-301BA6246066}" srcOrd="2" destOrd="0" presId="urn:microsoft.com/office/officeart/2005/8/layout/orgChart1"/>
    <dgm:cxn modelId="{25E936A2-495B-42D9-B65B-EF41CAFFC598}" type="presParOf" srcId="{A5BAB386-9507-4D96-82A7-FA7FE9508F55}" destId="{0638FE99-C917-481B-8A3B-B4416A3E70C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7E77E7-5BFB-431B-B8AF-567259D43D0A}">
      <dsp:nvSpPr>
        <dsp:cNvPr id="0" name=""/>
        <dsp:cNvSpPr/>
      </dsp:nvSpPr>
      <dsp:spPr>
        <a:xfrm>
          <a:off x="0" y="21913"/>
          <a:ext cx="10058399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JS </a:t>
          </a:r>
          <a:r>
            <a:rPr lang="en-US" sz="2200" kern="1200" err="1"/>
            <a:t>c’est</a:t>
          </a:r>
          <a:r>
            <a:rPr lang="en-US" sz="2200" kern="1200"/>
            <a:t> quoi?</a:t>
          </a:r>
        </a:p>
      </dsp:txBody>
      <dsp:txXfrm>
        <a:off x="25759" y="47672"/>
        <a:ext cx="10006881" cy="476152"/>
      </dsp:txXfrm>
    </dsp:sp>
    <dsp:sp modelId="{EBDFD51D-196F-4AC6-8257-AA7A6A15EB52}">
      <dsp:nvSpPr>
        <dsp:cNvPr id="0" name=""/>
        <dsp:cNvSpPr/>
      </dsp:nvSpPr>
      <dsp:spPr>
        <a:xfrm>
          <a:off x="0" y="612943"/>
          <a:ext cx="10058399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Document Object Model (DOM)</a:t>
          </a:r>
        </a:p>
      </dsp:txBody>
      <dsp:txXfrm>
        <a:off x="25759" y="638702"/>
        <a:ext cx="10006881" cy="476152"/>
      </dsp:txXfrm>
    </dsp:sp>
    <dsp:sp modelId="{A3338052-5C45-4D06-9D05-CA54A2DA9BA7}">
      <dsp:nvSpPr>
        <dsp:cNvPr id="0" name=""/>
        <dsp:cNvSpPr/>
      </dsp:nvSpPr>
      <dsp:spPr>
        <a:xfrm>
          <a:off x="0" y="1203974"/>
          <a:ext cx="10058399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200" kern="1200"/>
            <a:t>Comment l’ajouter à une page</a:t>
          </a:r>
        </a:p>
      </dsp:txBody>
      <dsp:txXfrm>
        <a:off x="25759" y="1229733"/>
        <a:ext cx="10006881" cy="476152"/>
      </dsp:txXfrm>
    </dsp:sp>
    <dsp:sp modelId="{A1806376-2610-459C-9F34-080BF4DF7B23}">
      <dsp:nvSpPr>
        <dsp:cNvPr id="0" name=""/>
        <dsp:cNvSpPr/>
      </dsp:nvSpPr>
      <dsp:spPr>
        <a:xfrm>
          <a:off x="0" y="1795004"/>
          <a:ext cx="10058399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200" kern="1200" noProof="0"/>
            <a:t>Détails du langage</a:t>
          </a:r>
        </a:p>
      </dsp:txBody>
      <dsp:txXfrm>
        <a:off x="25759" y="1820763"/>
        <a:ext cx="10006881" cy="476152"/>
      </dsp:txXfrm>
    </dsp:sp>
    <dsp:sp modelId="{E0EC7A30-82F9-40E3-B69D-FA7C20C4F5FE}">
      <dsp:nvSpPr>
        <dsp:cNvPr id="0" name=""/>
        <dsp:cNvSpPr/>
      </dsp:nvSpPr>
      <dsp:spPr>
        <a:xfrm>
          <a:off x="0" y="2386034"/>
          <a:ext cx="10058399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API JavaScript</a:t>
          </a:r>
        </a:p>
      </dsp:txBody>
      <dsp:txXfrm>
        <a:off x="25759" y="2411793"/>
        <a:ext cx="10006881" cy="476152"/>
      </dsp:txXfrm>
    </dsp:sp>
    <dsp:sp modelId="{0FB9676B-3D88-446F-B372-DB5F7595177A}">
      <dsp:nvSpPr>
        <dsp:cNvPr id="0" name=""/>
        <dsp:cNvSpPr/>
      </dsp:nvSpPr>
      <dsp:spPr>
        <a:xfrm>
          <a:off x="0" y="2977064"/>
          <a:ext cx="10058399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err="1"/>
            <a:t>Infos</a:t>
          </a:r>
          <a:r>
            <a:rPr lang="en-US" sz="2200" kern="1200"/>
            <a:t> </a:t>
          </a:r>
          <a:r>
            <a:rPr lang="en-US" sz="2200" kern="1200" err="1"/>
            <a:t>supplémentaires</a:t>
          </a:r>
          <a:endParaRPr lang="en-US" sz="2200" kern="1200"/>
        </a:p>
      </dsp:txBody>
      <dsp:txXfrm>
        <a:off x="25759" y="3002823"/>
        <a:ext cx="10006881" cy="4761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FB8613-8D74-4127-9D60-40F92107C4D7}">
      <dsp:nvSpPr>
        <dsp:cNvPr id="0" name=""/>
        <dsp:cNvSpPr/>
      </dsp:nvSpPr>
      <dsp:spPr>
        <a:xfrm>
          <a:off x="6800554" y="3588183"/>
          <a:ext cx="91440" cy="28633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6334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5AC77A-CE79-45EC-9729-0EBD76E35D9B}">
      <dsp:nvSpPr>
        <dsp:cNvPr id="0" name=""/>
        <dsp:cNvSpPr/>
      </dsp:nvSpPr>
      <dsp:spPr>
        <a:xfrm>
          <a:off x="5576915" y="2620102"/>
          <a:ext cx="1269359" cy="2863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167"/>
              </a:lnTo>
              <a:lnTo>
                <a:pt x="1269359" y="143167"/>
              </a:lnTo>
              <a:lnTo>
                <a:pt x="1269359" y="286334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F9EFF4-DACE-4176-8A23-3CBDEEAC6212}">
      <dsp:nvSpPr>
        <dsp:cNvPr id="0" name=""/>
        <dsp:cNvSpPr/>
      </dsp:nvSpPr>
      <dsp:spPr>
        <a:xfrm>
          <a:off x="4259136" y="3588183"/>
          <a:ext cx="91440" cy="288525"/>
        </a:xfrm>
        <a:custGeom>
          <a:avLst/>
          <a:gdLst/>
          <a:ahLst/>
          <a:cxnLst/>
          <a:rect l="0" t="0" r="0" b="0"/>
          <a:pathLst>
            <a:path>
              <a:moveTo>
                <a:pt x="51364" y="0"/>
              </a:moveTo>
              <a:lnTo>
                <a:pt x="51364" y="145358"/>
              </a:lnTo>
              <a:lnTo>
                <a:pt x="45720" y="145358"/>
              </a:lnTo>
              <a:lnTo>
                <a:pt x="45720" y="288525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98706E-2B0F-4751-B352-BB09DD42C73C}">
      <dsp:nvSpPr>
        <dsp:cNvPr id="0" name=""/>
        <dsp:cNvSpPr/>
      </dsp:nvSpPr>
      <dsp:spPr>
        <a:xfrm>
          <a:off x="4310501" y="2620102"/>
          <a:ext cx="1266414" cy="286334"/>
        </a:xfrm>
        <a:custGeom>
          <a:avLst/>
          <a:gdLst/>
          <a:ahLst/>
          <a:cxnLst/>
          <a:rect l="0" t="0" r="0" b="0"/>
          <a:pathLst>
            <a:path>
              <a:moveTo>
                <a:pt x="1266414" y="0"/>
              </a:moveTo>
              <a:lnTo>
                <a:pt x="1266414" y="143167"/>
              </a:lnTo>
              <a:lnTo>
                <a:pt x="0" y="143167"/>
              </a:lnTo>
              <a:lnTo>
                <a:pt x="0" y="286334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49C903-646A-445A-814D-0BE4890AC4BF}">
      <dsp:nvSpPr>
        <dsp:cNvPr id="0" name=""/>
        <dsp:cNvSpPr/>
      </dsp:nvSpPr>
      <dsp:spPr>
        <a:xfrm>
          <a:off x="3791582" y="1652020"/>
          <a:ext cx="1785333" cy="2863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167"/>
              </a:lnTo>
              <a:lnTo>
                <a:pt x="1785333" y="143167"/>
              </a:lnTo>
              <a:lnTo>
                <a:pt x="1785333" y="286334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EEF2C5-BA83-4839-9787-B8A7ED3A925B}">
      <dsp:nvSpPr>
        <dsp:cNvPr id="0" name=""/>
        <dsp:cNvSpPr/>
      </dsp:nvSpPr>
      <dsp:spPr>
        <a:xfrm>
          <a:off x="1737760" y="3588183"/>
          <a:ext cx="91440" cy="28852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5358"/>
              </a:lnTo>
              <a:lnTo>
                <a:pt x="47356" y="145358"/>
              </a:lnTo>
              <a:lnTo>
                <a:pt x="47356" y="288525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1186AD-9003-480F-8603-35A6454BA18C}">
      <dsp:nvSpPr>
        <dsp:cNvPr id="0" name=""/>
        <dsp:cNvSpPr/>
      </dsp:nvSpPr>
      <dsp:spPr>
        <a:xfrm>
          <a:off x="1737760" y="2620170"/>
          <a:ext cx="91440" cy="286265"/>
        </a:xfrm>
        <a:custGeom>
          <a:avLst/>
          <a:gdLst/>
          <a:ahLst/>
          <a:cxnLst/>
          <a:rect l="0" t="0" r="0" b="0"/>
          <a:pathLst>
            <a:path>
              <a:moveTo>
                <a:pt x="51487" y="0"/>
              </a:moveTo>
              <a:lnTo>
                <a:pt x="51487" y="143098"/>
              </a:lnTo>
              <a:lnTo>
                <a:pt x="45720" y="143098"/>
              </a:lnTo>
              <a:lnTo>
                <a:pt x="45720" y="286265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95993E-4D6F-4C4C-84A9-A9076041FC9F}">
      <dsp:nvSpPr>
        <dsp:cNvPr id="0" name=""/>
        <dsp:cNvSpPr/>
      </dsp:nvSpPr>
      <dsp:spPr>
        <a:xfrm>
          <a:off x="1789248" y="1652020"/>
          <a:ext cx="2002333" cy="286402"/>
        </a:xfrm>
        <a:custGeom>
          <a:avLst/>
          <a:gdLst/>
          <a:ahLst/>
          <a:cxnLst/>
          <a:rect l="0" t="0" r="0" b="0"/>
          <a:pathLst>
            <a:path>
              <a:moveTo>
                <a:pt x="2002333" y="0"/>
              </a:moveTo>
              <a:lnTo>
                <a:pt x="2002333" y="143235"/>
              </a:lnTo>
              <a:lnTo>
                <a:pt x="0" y="143235"/>
              </a:lnTo>
              <a:lnTo>
                <a:pt x="0" y="286402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67A6D7-7440-43EA-9373-D09429E21E73}">
      <dsp:nvSpPr>
        <dsp:cNvPr id="0" name=""/>
        <dsp:cNvSpPr/>
      </dsp:nvSpPr>
      <dsp:spPr>
        <a:xfrm>
          <a:off x="3745862" y="683939"/>
          <a:ext cx="91440" cy="28633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6334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1D7EE2-C91B-4D29-95E7-FA27DDCDE485}">
      <dsp:nvSpPr>
        <dsp:cNvPr id="0" name=""/>
        <dsp:cNvSpPr/>
      </dsp:nvSpPr>
      <dsp:spPr>
        <a:xfrm>
          <a:off x="3109834" y="2191"/>
          <a:ext cx="1363495" cy="68174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/>
            <a:t>Document</a:t>
          </a:r>
        </a:p>
      </dsp:txBody>
      <dsp:txXfrm>
        <a:off x="3109834" y="2191"/>
        <a:ext cx="1363495" cy="681747"/>
      </dsp:txXfrm>
    </dsp:sp>
    <dsp:sp modelId="{27259EEA-DEE4-4FD9-BF22-76E507C30689}">
      <dsp:nvSpPr>
        <dsp:cNvPr id="0" name=""/>
        <dsp:cNvSpPr/>
      </dsp:nvSpPr>
      <dsp:spPr>
        <a:xfrm>
          <a:off x="2975005" y="970273"/>
          <a:ext cx="1633153" cy="68174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/>
            <a:t>Root </a:t>
          </a:r>
          <a:r>
            <a:rPr lang="fr-FR" sz="2100" kern="1200" err="1"/>
            <a:t>element</a:t>
          </a:r>
          <a:r>
            <a:rPr lang="fr-FR" sz="2100" kern="1200"/>
            <a:t>:</a:t>
          </a:r>
          <a:br>
            <a:rPr lang="fr-FR" sz="2100" kern="1200"/>
          </a:br>
          <a:r>
            <a:rPr lang="fr-FR" sz="2100" kern="1200"/>
            <a:t>&lt;html&gt;</a:t>
          </a:r>
        </a:p>
      </dsp:txBody>
      <dsp:txXfrm>
        <a:off x="2975005" y="970273"/>
        <a:ext cx="1633153" cy="681747"/>
      </dsp:txXfrm>
    </dsp:sp>
    <dsp:sp modelId="{A165263D-DC6B-4148-9C9E-78288DF1D3E4}">
      <dsp:nvSpPr>
        <dsp:cNvPr id="0" name=""/>
        <dsp:cNvSpPr/>
      </dsp:nvSpPr>
      <dsp:spPr>
        <a:xfrm>
          <a:off x="1107500" y="1938422"/>
          <a:ext cx="1363495" cy="68174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/>
            <a:t>&lt;</a:t>
          </a:r>
          <a:r>
            <a:rPr lang="fr-FR" sz="2100" kern="1200" err="1"/>
            <a:t>head</a:t>
          </a:r>
          <a:r>
            <a:rPr lang="fr-FR" sz="2100" kern="1200"/>
            <a:t>&gt;</a:t>
          </a:r>
        </a:p>
      </dsp:txBody>
      <dsp:txXfrm>
        <a:off x="1107500" y="1938422"/>
        <a:ext cx="1363495" cy="681747"/>
      </dsp:txXfrm>
    </dsp:sp>
    <dsp:sp modelId="{4D0BA0A8-8A6A-4457-BE53-ED70A8C9AAE4}">
      <dsp:nvSpPr>
        <dsp:cNvPr id="0" name=""/>
        <dsp:cNvSpPr/>
      </dsp:nvSpPr>
      <dsp:spPr>
        <a:xfrm>
          <a:off x="1101733" y="2906436"/>
          <a:ext cx="1363495" cy="681747"/>
        </a:xfrm>
        <a:prstGeom prst="rect">
          <a:avLst/>
        </a:prstGeom>
        <a:solidFill>
          <a:schemeClr val="bg2">
            <a:lumMod val="5000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/>
            <a:t>&lt;</a:t>
          </a:r>
          <a:r>
            <a:rPr lang="fr-FR" sz="2100" kern="1200" err="1"/>
            <a:t>title</a:t>
          </a:r>
          <a:r>
            <a:rPr lang="fr-FR" sz="2100" kern="1200"/>
            <a:t>&gt;</a:t>
          </a:r>
        </a:p>
      </dsp:txBody>
      <dsp:txXfrm>
        <a:off x="1101733" y="2906436"/>
        <a:ext cx="1363495" cy="681747"/>
      </dsp:txXfrm>
    </dsp:sp>
    <dsp:sp modelId="{D5588C97-4CAD-4F24-9AA6-E566AC6FBD33}">
      <dsp:nvSpPr>
        <dsp:cNvPr id="0" name=""/>
        <dsp:cNvSpPr/>
      </dsp:nvSpPr>
      <dsp:spPr>
        <a:xfrm>
          <a:off x="890445" y="3876709"/>
          <a:ext cx="1789342" cy="681747"/>
        </a:xfrm>
        <a:prstGeom prst="rect">
          <a:avLst/>
        </a:prstGeom>
        <a:solidFill>
          <a:schemeClr val="bg2">
            <a:lumMod val="5000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/>
            <a:t>texte: « Titre »</a:t>
          </a:r>
        </a:p>
      </dsp:txBody>
      <dsp:txXfrm>
        <a:off x="890445" y="3876709"/>
        <a:ext cx="1789342" cy="681747"/>
      </dsp:txXfrm>
    </dsp:sp>
    <dsp:sp modelId="{5424989E-0006-4B40-AB0F-C36D5655BACA}">
      <dsp:nvSpPr>
        <dsp:cNvPr id="0" name=""/>
        <dsp:cNvSpPr/>
      </dsp:nvSpPr>
      <dsp:spPr>
        <a:xfrm>
          <a:off x="4895167" y="1938354"/>
          <a:ext cx="1363495" cy="68174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/>
            <a:t>&lt;body&gt;</a:t>
          </a:r>
        </a:p>
      </dsp:txBody>
      <dsp:txXfrm>
        <a:off x="4895167" y="1938354"/>
        <a:ext cx="1363495" cy="681747"/>
      </dsp:txXfrm>
    </dsp:sp>
    <dsp:sp modelId="{DA103A04-EBC0-4A8F-BF55-583B46482A93}">
      <dsp:nvSpPr>
        <dsp:cNvPr id="0" name=""/>
        <dsp:cNvSpPr/>
      </dsp:nvSpPr>
      <dsp:spPr>
        <a:xfrm>
          <a:off x="3453455" y="2906436"/>
          <a:ext cx="1714090" cy="681747"/>
        </a:xfrm>
        <a:prstGeom prst="rect">
          <a:avLst/>
        </a:prstGeom>
        <a:solidFill>
          <a:schemeClr val="bg2">
            <a:lumMod val="5000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/>
            <a:t>&lt;a&gt;</a:t>
          </a:r>
        </a:p>
      </dsp:txBody>
      <dsp:txXfrm>
        <a:off x="3453455" y="2906436"/>
        <a:ext cx="1714090" cy="681747"/>
      </dsp:txXfrm>
    </dsp:sp>
    <dsp:sp modelId="{9EF3E04B-E842-4171-AF20-67736D4CD18C}">
      <dsp:nvSpPr>
        <dsp:cNvPr id="0" name=""/>
        <dsp:cNvSpPr/>
      </dsp:nvSpPr>
      <dsp:spPr>
        <a:xfrm>
          <a:off x="3180136" y="3876709"/>
          <a:ext cx="2249439" cy="681747"/>
        </a:xfrm>
        <a:prstGeom prst="rect">
          <a:avLst/>
        </a:prstGeom>
        <a:solidFill>
          <a:schemeClr val="bg2">
            <a:lumMod val="5000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/>
            <a:t>Texte: « Lien »</a:t>
          </a:r>
        </a:p>
      </dsp:txBody>
      <dsp:txXfrm>
        <a:off x="3180136" y="3876709"/>
        <a:ext cx="2249439" cy="681747"/>
      </dsp:txXfrm>
    </dsp:sp>
    <dsp:sp modelId="{1E75ACCA-1A76-4EE4-8157-63D6A6AC2496}">
      <dsp:nvSpPr>
        <dsp:cNvPr id="0" name=""/>
        <dsp:cNvSpPr/>
      </dsp:nvSpPr>
      <dsp:spPr>
        <a:xfrm>
          <a:off x="5989229" y="2906436"/>
          <a:ext cx="1714090" cy="681747"/>
        </a:xfrm>
        <a:prstGeom prst="rect">
          <a:avLst/>
        </a:prstGeom>
        <a:solidFill>
          <a:schemeClr val="bg2">
            <a:lumMod val="5000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/>
            <a:t>&lt;h1&gt;</a:t>
          </a:r>
        </a:p>
      </dsp:txBody>
      <dsp:txXfrm>
        <a:off x="5989229" y="2906436"/>
        <a:ext cx="1714090" cy="681747"/>
      </dsp:txXfrm>
    </dsp:sp>
    <dsp:sp modelId="{A870E2E9-7B29-46B3-813F-FFCC15739376}">
      <dsp:nvSpPr>
        <dsp:cNvPr id="0" name=""/>
        <dsp:cNvSpPr/>
      </dsp:nvSpPr>
      <dsp:spPr>
        <a:xfrm>
          <a:off x="5721555" y="3874517"/>
          <a:ext cx="2249439" cy="681747"/>
        </a:xfrm>
        <a:prstGeom prst="rect">
          <a:avLst/>
        </a:prstGeom>
        <a:solidFill>
          <a:schemeClr val="bg2">
            <a:lumMod val="5000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/>
            <a:t>Texte: « En-tête »</a:t>
          </a:r>
        </a:p>
      </dsp:txBody>
      <dsp:txXfrm>
        <a:off x="5721555" y="3874517"/>
        <a:ext cx="2249439" cy="6817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1B9D14-CCB4-403F-9C4C-1B97ACECB34C}" type="datetimeFigureOut">
              <a:rPr lang="fr-CA" smtClean="0"/>
              <a:t>2026-06-29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BC19CA-D200-43F8-8C1D-4EC9B5B9A222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66095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4488" indent="-344488">
              <a:buFont typeface="Wingdings" panose="05000000000000000000" pitchFamily="2" charset="2"/>
              <a:buChar char="q"/>
              <a:defRPr/>
            </a:lvl1pPr>
            <a:lvl2pPr marL="517525" indent="-317500">
              <a:buFont typeface="Wingdings" panose="05000000000000000000" pitchFamily="2" charset="2"/>
              <a:buChar char="q"/>
              <a:defRPr/>
            </a:lvl2pPr>
            <a:lvl3pPr marL="690563" indent="-306388">
              <a:buFont typeface="Wingdings" panose="05000000000000000000" pitchFamily="2" charset="2"/>
              <a:buChar char="q"/>
              <a:defRPr/>
            </a:lvl3pPr>
            <a:lvl4pPr marL="854075" indent="-287338">
              <a:buFont typeface="Wingdings" panose="05000000000000000000" pitchFamily="2" charset="2"/>
              <a:buChar char="q"/>
              <a:defRPr/>
            </a:lvl4pPr>
            <a:lvl5pPr marL="932688" indent="-182880">
              <a:buFont typeface="Wingdings" panose="05000000000000000000" pitchFamily="2" charset="2"/>
              <a:buChar char="q"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E559A-7A93-425A-943B-F641DCCD96C8}" type="datetime1">
              <a:rPr lang="fr-CA" smtClean="0"/>
              <a:t>2026-06-29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90400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2AA2D-7893-4DE3-A505-9837C01774BD}" type="datetime1">
              <a:rPr lang="fr-CA" smtClean="0"/>
              <a:t>2026-06-29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 i="1"/>
            </a:lvl1pPr>
          </a:lstStyle>
          <a:p>
            <a:r>
              <a:rPr lang="fr-CA"/>
              <a:t>PROGRAMMATION WEB TRANSACTIONNELLE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‹#›</a:t>
            </a:fld>
            <a:endParaRPr lang="fr-C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3962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34078-3FEB-4C28-B483-6E338A3F462E}" type="datetime1">
              <a:rPr lang="fr-CA" smtClean="0"/>
              <a:t>2026-06-29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89290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099F4-E79A-4DA7-AD50-F277AF426D3A}" type="datetime1">
              <a:rPr lang="fr-CA" smtClean="0"/>
              <a:t>2026-06-29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42883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1617C-ED28-4F33-8FED-EDD8C63D16DE}" type="datetime1">
              <a:rPr lang="fr-CA" smtClean="0"/>
              <a:t>2026-06-29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01976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A6A60-C597-4EA4-B2E5-CF9FF6099946}" type="datetime1">
              <a:rPr lang="fr-CA" smtClean="0"/>
              <a:t>2026-06-29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fr-CA"/>
              <a:t>PROGRAMMATION WEB TRANSACTIONNELLE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85899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6D15F3C4-16AA-478B-86B3-4E9AD22188C6}" type="datetime1">
              <a:rPr lang="fr-CA" smtClean="0"/>
              <a:t>2026-06-29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fr-CA"/>
              <a:t>PROGRAMMATION WEB TRANSACTIONNELLE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2CBE6A3-4AEF-4734-8AB8-E4DE745DFB5E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40636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di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Disque avec un remplissage uni">
            <a:extLst>
              <a:ext uri="{FF2B5EF4-FFF2-40B4-BE49-F238E27FC236}">
                <a16:creationId xmlns:a16="http://schemas.microsoft.com/office/drawing/2014/main" id="{EC7367DB-54B0-4E4B-9E49-482FCD217CE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617950" y="25505"/>
            <a:ext cx="952500" cy="952500"/>
          </a:xfrm>
          <a:prstGeom prst="rect">
            <a:avLst/>
          </a:prstGeom>
        </p:spPr>
      </p:pic>
      <p:sp>
        <p:nvSpPr>
          <p:cNvPr id="25" name="Titre 24">
            <a:extLst>
              <a:ext uri="{FF2B5EF4-FFF2-40B4-BE49-F238E27FC236}">
                <a16:creationId xmlns:a16="http://schemas.microsoft.com/office/drawing/2014/main" id="{43C1F01D-35B3-4E03-8B2C-6FFB15F0A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61" y="357829"/>
            <a:ext cx="5482280" cy="372636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bg1"/>
                </a:solidFill>
                <a:latin typeface="+mn-lt"/>
                <a:ea typeface="Verdana" panose="020B060403050404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2148ABC2-9844-4986-9697-EF543188247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20783" y="1150572"/>
            <a:ext cx="11118135" cy="5026393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v"/>
              <a:defRPr>
                <a:solidFill>
                  <a:srgbClr val="7385D1"/>
                </a:solidFill>
              </a:defRPr>
            </a:lvl1pPr>
            <a:lvl2pPr marL="685800" indent="-228600">
              <a:buFont typeface="Symbol" panose="05050102010706020507" pitchFamily="18" charset="2"/>
              <a:buChar char="¨"/>
              <a:defRPr>
                <a:solidFill>
                  <a:srgbClr val="7385D1"/>
                </a:solidFill>
              </a:defRPr>
            </a:lvl2pPr>
            <a:lvl3pPr marL="1143000" indent="-228600">
              <a:buFont typeface="Courier New" panose="02070309020205020404" pitchFamily="49" charset="0"/>
              <a:buChar char="o"/>
              <a:defRPr>
                <a:solidFill>
                  <a:srgbClr val="7385D1"/>
                </a:solidFill>
              </a:defRPr>
            </a:lvl3pPr>
            <a:lvl4pPr>
              <a:defRPr>
                <a:solidFill>
                  <a:srgbClr val="7385D1"/>
                </a:solidFill>
              </a:defRPr>
            </a:lvl4pPr>
            <a:lvl5pPr>
              <a:defRPr>
                <a:solidFill>
                  <a:srgbClr val="7385D1"/>
                </a:solidFill>
              </a:defRPr>
            </a:lvl5pPr>
          </a:lstStyle>
          <a:p>
            <a:pPr lvl="0"/>
            <a:r>
              <a:rPr lang="fr-FR"/>
              <a:t> Cliquez pour modifier les styles du texte du masque</a:t>
            </a:r>
          </a:p>
          <a:p>
            <a:pPr lvl="1"/>
            <a:r>
              <a:rPr lang="fr-FR"/>
              <a:t> 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27229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571396"/>
            <a:ext cx="12192000" cy="2866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9" name="Rectangle 8"/>
          <p:cNvSpPr/>
          <p:nvPr/>
        </p:nvSpPr>
        <p:spPr>
          <a:xfrm>
            <a:off x="-2" y="6510783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61004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76373"/>
            <a:ext cx="10058400" cy="469272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571396"/>
            <a:ext cx="2472271" cy="253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61A5FC2-1393-4D3B-9BA4-E4580C7BDB7E}" type="datetime1">
              <a:rPr lang="fr-CA" smtClean="0"/>
              <a:t>2026-06-29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571396"/>
            <a:ext cx="4822804" cy="253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i="0" cap="all"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fr-CA"/>
              <a:t>PROGRAMMATION WEB TRANSACTIONNELLE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571396"/>
            <a:ext cx="1312025" cy="253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rgbClr val="FFFFFF"/>
                </a:solidFill>
              </a:defRPr>
            </a:lvl1pPr>
          </a:lstStyle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‹#›</a:t>
            </a:fld>
            <a:endParaRPr lang="fr-CA"/>
          </a:p>
        </p:txBody>
      </p:sp>
      <p:cxnSp>
        <p:nvCxnSpPr>
          <p:cNvPr id="10" name="Straight Connector 9"/>
          <p:cNvCxnSpPr/>
          <p:nvPr/>
        </p:nvCxnSpPr>
        <p:spPr>
          <a:xfrm>
            <a:off x="1188720" y="1036509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2233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3schools.com/js/js_examples.asp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3schools.com/js/tryit.asp?filename=tryjs_intro_lightbulb" TargetMode="External"/><Relationship Id="rId2" Type="http://schemas.openxmlformats.org/officeDocument/2006/relationships/hyperlink" Target="https://www.w3schools.com/js/tryit.asp?filename=tryjs_intro_inner_html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w3schools.com/js/tryit.asp?filename=tryjs_intro_show" TargetMode="External"/><Relationship Id="rId5" Type="http://schemas.openxmlformats.org/officeDocument/2006/relationships/hyperlink" Target="https://www.w3schools.com/js/tryit.asp?filename=tryjs_intro_hide" TargetMode="External"/><Relationship Id="rId4" Type="http://schemas.openxmlformats.org/officeDocument/2006/relationships/hyperlink" Target="https://www.w3schools.com/js/tryit.asp?filename=tryjs_intro_style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3schools.com/js/default.asp" TargetMode="Externa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3schools.com/js/tryit.asp?filename=tryjs_whereto_head" TargetMode="Externa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47A1CE-E74F-4ED4-BD88-F5E5E811F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noProof="0"/>
              <a:t>Cours </a:t>
            </a:r>
            <a:r>
              <a:rPr lang="fr-CA"/>
              <a:t>18</a:t>
            </a:r>
            <a:r>
              <a:rPr lang="fr-CA" noProof="0"/>
              <a:t>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6FD0B83-54B8-4E49-8084-D8400451C4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CA">
                <a:solidFill>
                  <a:schemeClr val="tx1">
                    <a:lumMod val="85000"/>
                    <a:lumOff val="15000"/>
                  </a:schemeClr>
                </a:solidFill>
              </a:rPr>
              <a:t>Introduction </a:t>
            </a:r>
            <a:r>
              <a:rPr lang="fr-CA" err="1">
                <a:solidFill>
                  <a:schemeClr val="tx1">
                    <a:lumMod val="85000"/>
                    <a:lumOff val="15000"/>
                  </a:schemeClr>
                </a:solidFill>
              </a:rPr>
              <a:t>JavaScrIPT</a:t>
            </a:r>
            <a:endParaRPr lang="fr-CA" noProof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074" name="Picture 2" descr="Learn ASP.NET Core MVC From Sa - Apps on Google Play">
            <a:extLst>
              <a:ext uri="{FF2B5EF4-FFF2-40B4-BE49-F238E27FC236}">
                <a16:creationId xmlns:a16="http://schemas.microsoft.com/office/drawing/2014/main" id="{E4825854-C8AD-DABB-BB60-9662DDD476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691" y="137246"/>
            <a:ext cx="2719578" cy="2719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97B88FE-5702-ED34-D2FA-88168B303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D811361-9731-734B-2C73-E195F7561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83620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B95017CD-4398-4A31-BAF2-D2A5CB579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noProof="0"/>
              <a:t>Contenu du cours</a:t>
            </a:r>
          </a:p>
        </p:txBody>
      </p:sp>
      <p:graphicFrame>
        <p:nvGraphicFramePr>
          <p:cNvPr id="14" name="Espace réservé du contenu 1">
            <a:extLst>
              <a:ext uri="{FF2B5EF4-FFF2-40B4-BE49-F238E27FC236}">
                <a16:creationId xmlns:a16="http://schemas.microsoft.com/office/drawing/2014/main" id="{2BC7308D-9D17-65AF-F12E-E768E85B82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1346415"/>
              </p:ext>
            </p:extLst>
          </p:nvPr>
        </p:nvGraphicFramePr>
        <p:xfrm>
          <a:off x="1097280" y="1179576"/>
          <a:ext cx="10058400" cy="3526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>
            <a:hlinkClick r:id="" action="ppaction://noaction"/>
            <a:extLst>
              <a:ext uri="{FF2B5EF4-FFF2-40B4-BE49-F238E27FC236}">
                <a16:creationId xmlns:a16="http://schemas.microsoft.com/office/drawing/2014/main" id="{A2DD1C0A-7725-47E2-A9D7-DE9739A51D12}"/>
              </a:ext>
            </a:extLst>
          </p:cNvPr>
          <p:cNvSpPr/>
          <p:nvPr/>
        </p:nvSpPr>
        <p:spPr>
          <a:xfrm>
            <a:off x="573865" y="2633092"/>
            <a:ext cx="4849473" cy="5263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" name="Rectangle 8">
            <a:hlinkClick r:id="" action="ppaction://noaction"/>
            <a:extLst>
              <a:ext uri="{FF2B5EF4-FFF2-40B4-BE49-F238E27FC236}">
                <a16:creationId xmlns:a16="http://schemas.microsoft.com/office/drawing/2014/main" id="{81541332-AB2F-4B3A-B780-780FDF7CB958}"/>
              </a:ext>
            </a:extLst>
          </p:cNvPr>
          <p:cNvSpPr/>
          <p:nvPr/>
        </p:nvSpPr>
        <p:spPr>
          <a:xfrm>
            <a:off x="573865" y="2188254"/>
            <a:ext cx="5644055" cy="44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" name="Rectangle 9">
            <a:hlinkClick r:id="" action="ppaction://noaction"/>
            <a:extLst>
              <a:ext uri="{FF2B5EF4-FFF2-40B4-BE49-F238E27FC236}">
                <a16:creationId xmlns:a16="http://schemas.microsoft.com/office/drawing/2014/main" id="{7566898C-EF24-4C1C-A1FA-191E3366D7FE}"/>
              </a:ext>
            </a:extLst>
          </p:cNvPr>
          <p:cNvSpPr/>
          <p:nvPr/>
        </p:nvSpPr>
        <p:spPr>
          <a:xfrm>
            <a:off x="807861" y="2223865"/>
            <a:ext cx="5271989" cy="44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" name="Rectangle 11">
            <a:hlinkClick r:id="" action="ppaction://noaction"/>
            <a:extLst>
              <a:ext uri="{FF2B5EF4-FFF2-40B4-BE49-F238E27FC236}">
                <a16:creationId xmlns:a16="http://schemas.microsoft.com/office/drawing/2014/main" id="{30974C0E-1310-403C-88B6-FE058FFDF08A}"/>
              </a:ext>
            </a:extLst>
          </p:cNvPr>
          <p:cNvSpPr/>
          <p:nvPr/>
        </p:nvSpPr>
        <p:spPr>
          <a:xfrm>
            <a:off x="520783" y="3228778"/>
            <a:ext cx="3420596" cy="3972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87B3BEA-DF24-ADB0-67AC-0FEB9494E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68454D-969B-1152-0A29-81656504F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31051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>
            <a:extLst>
              <a:ext uri="{FF2B5EF4-FFF2-40B4-BE49-F238E27FC236}">
                <a16:creationId xmlns:a16="http://schemas.microsoft.com/office/drawing/2014/main" id="{8C3AF893-0A56-7410-EED5-49635117D87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3330575" y="1364157"/>
            <a:ext cx="660895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77AF2EF6-D962-3E40-B185-AF6EE168E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/>
              <a:t>JavaScript, c’est quoi?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0921230F-A8CC-CE25-7E08-CD0CBD89B9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00025" lvl="1" indent="0">
              <a:buNone/>
            </a:pPr>
            <a:r>
              <a:rPr lang="fr-CA" sz="2000"/>
              <a:t>Sur le web:</a:t>
            </a:r>
          </a:p>
          <a:p>
            <a:pPr lvl="1"/>
            <a:r>
              <a:rPr lang="fr-CA" sz="2000"/>
              <a:t>HTML est utilisé pour structurer le document.</a:t>
            </a:r>
          </a:p>
          <a:p>
            <a:pPr lvl="1"/>
            <a:r>
              <a:rPr lang="fr-CA" sz="2000"/>
              <a:t>JavaScript est utilisé pour les interactions. C’est le langage de script qui est supporté par les navigateurs. Il n’y a pas d’autres options sauf </a:t>
            </a:r>
            <a:r>
              <a:rPr lang="fr-CA" sz="2000" err="1"/>
              <a:t>WebAssembly</a:t>
            </a:r>
            <a:r>
              <a:rPr lang="fr-CA" sz="2000"/>
              <a:t> qui n’a pas encore vraiment percé.</a:t>
            </a:r>
          </a:p>
          <a:p>
            <a:pPr lvl="1"/>
            <a:endParaRPr lang="fr-CA" sz="2000"/>
          </a:p>
          <a:p>
            <a:pPr marL="200025" lvl="1" indent="0">
              <a:buNone/>
            </a:pPr>
            <a:r>
              <a:rPr lang="fr-CA" sz="2000"/>
              <a:t>C’est un langage sans compilation, il est donc interprété, comme du Python par exemple.</a:t>
            </a:r>
          </a:p>
          <a:p>
            <a:pPr marL="200025" lvl="1" indent="0">
              <a:buNone/>
            </a:pPr>
            <a:endParaRPr lang="fr-CA" sz="2000"/>
          </a:p>
          <a:p>
            <a:pPr marL="200025" lvl="1" indent="0">
              <a:buNone/>
            </a:pPr>
            <a:r>
              <a:rPr lang="fr-CA" sz="2000"/>
              <a:t>Ce cours est basé sur le cours de javascript de W3Schools:</a:t>
            </a:r>
          </a:p>
          <a:p>
            <a:pPr marL="200025" lvl="1" indent="0">
              <a:buNone/>
            </a:pPr>
            <a:r>
              <a:rPr lang="fr-CA" sz="2000">
                <a:hlinkClick r:id="rId2"/>
              </a:rPr>
              <a:t>https://www.w3schools.com/js/js_examples.asp</a:t>
            </a:r>
            <a:r>
              <a:rPr lang="fr-CA" sz="2000"/>
              <a:t> </a:t>
            </a:r>
          </a:p>
          <a:p>
            <a:pPr marL="0" indent="0">
              <a:buNone/>
            </a:pPr>
            <a:endParaRPr lang="fr-CA"/>
          </a:p>
        </p:txBody>
      </p:sp>
      <p:sp>
        <p:nvSpPr>
          <p:cNvPr id="13" name="Espace réservé du pied de page 12">
            <a:extLst>
              <a:ext uri="{FF2B5EF4-FFF2-40B4-BE49-F238E27FC236}">
                <a16:creationId xmlns:a16="http://schemas.microsoft.com/office/drawing/2014/main" id="{AABCEA65-4B56-9C0B-160F-E2506C795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E758C78A-F97B-0769-002C-742E626C0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5330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2DBE14F4-E8A1-4F33-04B6-8C16A48AA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Page Web statique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CE5D3F2-E4A4-4DC5-9AC4-D85FD6CDF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9778AEF-8A1E-5435-AE5A-110717C4A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4</a:t>
            </a:fld>
            <a:endParaRPr lang="fr-CA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DDB081BC-945D-B4CC-585A-467D251C7E5E}"/>
              </a:ext>
            </a:extLst>
          </p:cNvPr>
          <p:cNvGrpSpPr/>
          <p:nvPr/>
        </p:nvGrpSpPr>
        <p:grpSpPr>
          <a:xfrm>
            <a:off x="1672150" y="1528835"/>
            <a:ext cx="8847699" cy="4016288"/>
            <a:chOff x="1403648" y="2971741"/>
            <a:chExt cx="6399745" cy="2689507"/>
          </a:xfrm>
        </p:grpSpPr>
        <p:pic>
          <p:nvPicPr>
            <p:cNvPr id="8" name="Picture 2" descr="C:\Users\Valér\AppData\Local\Microsoft\Windows\Temporary Internet Files\Content.IE5\TG9IRAB8\MC900432646[1].png">
              <a:extLst>
                <a:ext uri="{FF2B5EF4-FFF2-40B4-BE49-F238E27FC236}">
                  <a16:creationId xmlns:a16="http://schemas.microsoft.com/office/drawing/2014/main" id="{943A52FF-A474-160D-9EE2-6C1AA8DFD5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1650" y="3474691"/>
              <a:ext cx="1524248" cy="15242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3" descr="C:\Users\Valér\AppData\Local\Microsoft\Windows\Temporary Internet Files\Content.IE5\TG9IRAB8\MC900434845[1].png">
              <a:extLst>
                <a:ext uri="{FF2B5EF4-FFF2-40B4-BE49-F238E27FC236}">
                  <a16:creationId xmlns:a16="http://schemas.microsoft.com/office/drawing/2014/main" id="{E57BA905-5A43-A896-70C0-7352A69A30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34065" y="3422304"/>
              <a:ext cx="1576635" cy="15766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D55EDAC-3946-9889-B2F8-14B25349372E}"/>
                </a:ext>
              </a:extLst>
            </p:cNvPr>
            <p:cNvSpPr txBox="1"/>
            <p:nvPr/>
          </p:nvSpPr>
          <p:spPr>
            <a:xfrm>
              <a:off x="6041371" y="5014917"/>
              <a:ext cx="176202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CA"/>
                <a:t>Serveur Web</a:t>
              </a:r>
            </a:p>
            <a:p>
              <a:r>
                <a:rPr lang="fr-CA"/>
                <a:t>(fichiers HTML)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C854E3D6-4B03-682B-B279-0DEC9B760FE3}"/>
                </a:ext>
              </a:extLst>
            </p:cNvPr>
            <p:cNvSpPr txBox="1"/>
            <p:nvPr/>
          </p:nvSpPr>
          <p:spPr>
            <a:xfrm>
              <a:off x="1403648" y="5196608"/>
              <a:ext cx="18347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CA"/>
                <a:t>Navigateur Web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172C70B9-D23D-F276-5C87-F44403ABF785}"/>
                </a:ext>
              </a:extLst>
            </p:cNvPr>
            <p:cNvSpPr txBox="1"/>
            <p:nvPr/>
          </p:nvSpPr>
          <p:spPr>
            <a:xfrm>
              <a:off x="4086041" y="3366327"/>
              <a:ext cx="957880" cy="14719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CA" sz="1600"/>
                <a:t>Requête HTTP</a:t>
              </a:r>
            </a:p>
            <a:p>
              <a:endParaRPr lang="fr-CA" sz="1600"/>
            </a:p>
            <a:p>
              <a:endParaRPr lang="fr-CA" sz="1600"/>
            </a:p>
            <a:p>
              <a:endParaRPr lang="fr-CA" sz="1600"/>
            </a:p>
            <a:p>
              <a:endParaRPr lang="fr-CA" sz="1600"/>
            </a:p>
            <a:p>
              <a:endParaRPr lang="fr-CA" sz="1600"/>
            </a:p>
            <a:p>
              <a:endParaRPr lang="fr-CA" sz="1600"/>
            </a:p>
            <a:p>
              <a:r>
                <a:rPr lang="fr-CA" sz="1600"/>
                <a:t>Réponse HTTP</a:t>
              </a:r>
            </a:p>
            <a:p>
              <a:r>
                <a:rPr lang="fr-CA" sz="1600"/>
                <a:t>(avec HTML)</a:t>
              </a:r>
            </a:p>
          </p:txBody>
        </p:sp>
        <p:sp>
          <p:nvSpPr>
            <p:cNvPr id="13" name="Flèche courbée vers la droite 13">
              <a:extLst>
                <a:ext uri="{FF2B5EF4-FFF2-40B4-BE49-F238E27FC236}">
                  <a16:creationId xmlns:a16="http://schemas.microsoft.com/office/drawing/2014/main" id="{CFD230CF-FF4C-88DE-F9FE-48CD165722E7}"/>
                </a:ext>
              </a:extLst>
            </p:cNvPr>
            <p:cNvSpPr/>
            <p:nvPr/>
          </p:nvSpPr>
          <p:spPr>
            <a:xfrm rot="5400000" flipH="1">
              <a:off x="3935409" y="3023517"/>
              <a:ext cx="1073448" cy="3323863"/>
            </a:xfrm>
            <a:prstGeom prst="curvedRightArrow">
              <a:avLst>
                <a:gd name="adj1" fmla="val 25000"/>
                <a:gd name="adj2" fmla="val 50000"/>
                <a:gd name="adj3" fmla="val 2275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>
                <a:solidFill>
                  <a:schemeClr val="tx1"/>
                </a:solidFill>
              </a:endParaRPr>
            </a:p>
          </p:txBody>
        </p:sp>
        <p:sp>
          <p:nvSpPr>
            <p:cNvPr id="14" name="Flèche courbée vers la droite 16">
              <a:extLst>
                <a:ext uri="{FF2B5EF4-FFF2-40B4-BE49-F238E27FC236}">
                  <a16:creationId xmlns:a16="http://schemas.microsoft.com/office/drawing/2014/main" id="{F3913310-69AB-9560-267F-A8A6341449DE}"/>
                </a:ext>
              </a:extLst>
            </p:cNvPr>
            <p:cNvSpPr/>
            <p:nvPr/>
          </p:nvSpPr>
          <p:spPr>
            <a:xfrm rot="5400000" flipV="1">
              <a:off x="4155799" y="1846533"/>
              <a:ext cx="1073448" cy="3323863"/>
            </a:xfrm>
            <a:prstGeom prst="curvedRightArrow">
              <a:avLst>
                <a:gd name="adj1" fmla="val 25000"/>
                <a:gd name="adj2" fmla="val 50000"/>
                <a:gd name="adj3" fmla="val 2275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>
                <a:solidFill>
                  <a:schemeClr val="tx1"/>
                </a:solidFill>
              </a:endParaRPr>
            </a:p>
          </p:txBody>
        </p:sp>
        <p:pic>
          <p:nvPicPr>
            <p:cNvPr id="15" name="Picture 4" descr="C:\Users\Valér\AppData\Local\Microsoft\Windows\Temporary Internet Files\Content.IE5\TG9IRAB8\MC910221694[1].jpg">
              <a:extLst>
                <a:ext uri="{FF2B5EF4-FFF2-40B4-BE49-F238E27FC236}">
                  <a16:creationId xmlns:a16="http://schemas.microsoft.com/office/drawing/2014/main" id="{9BED2A59-131D-4ADE-8BFF-CC76D214D9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60430" y="4228223"/>
              <a:ext cx="778541" cy="583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04734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F42FCFAF-8FD7-B09A-CA50-EB72E1A70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/>
              <a:t>Page Web dynamique JavaScript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150D98B-FD60-09DD-24B8-83764BC24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802178E-66B0-E0E0-8695-7F157B634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5</a:t>
            </a:fld>
            <a:endParaRPr lang="fr-CA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CF53547A-3321-93F4-A537-E7D376A43631}"/>
              </a:ext>
            </a:extLst>
          </p:cNvPr>
          <p:cNvGrpSpPr/>
          <p:nvPr/>
        </p:nvGrpSpPr>
        <p:grpSpPr>
          <a:xfrm>
            <a:off x="1778759" y="1639819"/>
            <a:ext cx="8634481" cy="4568034"/>
            <a:chOff x="1331640" y="2478718"/>
            <a:chExt cx="6589892" cy="2966506"/>
          </a:xfrm>
        </p:grpSpPr>
        <p:pic>
          <p:nvPicPr>
            <p:cNvPr id="7" name="Picture 2" descr="C:\Users\Valér\AppData\Local\Microsoft\Windows\Temporary Internet Files\Content.IE5\TG9IRAB8\MC900432646[1].png">
              <a:extLst>
                <a:ext uri="{FF2B5EF4-FFF2-40B4-BE49-F238E27FC236}">
                  <a16:creationId xmlns:a16="http://schemas.microsoft.com/office/drawing/2014/main" id="{AC4C2B9C-6A76-219E-8C9B-3868A6ECC2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4317" y="2981668"/>
              <a:ext cx="1524248" cy="15242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3" descr="C:\Users\Valér\AppData\Local\Microsoft\Windows\Temporary Internet Files\Content.IE5\TG9IRAB8\MC900434845[1].png">
              <a:extLst>
                <a:ext uri="{FF2B5EF4-FFF2-40B4-BE49-F238E27FC236}">
                  <a16:creationId xmlns:a16="http://schemas.microsoft.com/office/drawing/2014/main" id="{8A5637C7-16FF-DE21-FC74-A015E3951C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66732" y="2929281"/>
              <a:ext cx="1576635" cy="15766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E1A27514-0A3E-8B4B-C575-9C5610D9C8F6}"/>
                </a:ext>
              </a:extLst>
            </p:cNvPr>
            <p:cNvSpPr txBox="1"/>
            <p:nvPr/>
          </p:nvSpPr>
          <p:spPr>
            <a:xfrm>
              <a:off x="5988567" y="4521894"/>
              <a:ext cx="193296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CA"/>
                <a:t>Serveur Web</a:t>
              </a:r>
            </a:p>
            <a:p>
              <a:r>
                <a:rPr lang="fr-CA"/>
                <a:t>(fichiers HTML et</a:t>
              </a:r>
            </a:p>
            <a:p>
              <a:r>
                <a:rPr lang="fr-CA"/>
                <a:t>JavaScript)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117DC904-2A5E-48C2-6D8F-3F94EB70C629}"/>
                </a:ext>
              </a:extLst>
            </p:cNvPr>
            <p:cNvSpPr txBox="1"/>
            <p:nvPr/>
          </p:nvSpPr>
          <p:spPr>
            <a:xfrm>
              <a:off x="1331640" y="4703585"/>
              <a:ext cx="204414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CA"/>
                <a:t>Navigateur Web</a:t>
              </a:r>
            </a:p>
            <a:p>
              <a:r>
                <a:rPr lang="fr-CA" i="1"/>
                <a:t>JavaScript Engine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D00C00B2-FFD2-F44B-2269-F09C4A92BD93}"/>
                </a:ext>
              </a:extLst>
            </p:cNvPr>
            <p:cNvSpPr txBox="1"/>
            <p:nvPr/>
          </p:nvSpPr>
          <p:spPr>
            <a:xfrm>
              <a:off x="3654930" y="2853721"/>
              <a:ext cx="1781010" cy="14990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CA" sz="1600"/>
                <a:t>Requête HTTP</a:t>
              </a:r>
            </a:p>
            <a:p>
              <a:pPr algn="ctr"/>
              <a:endParaRPr lang="fr-CA" sz="1600"/>
            </a:p>
            <a:p>
              <a:pPr algn="ctr"/>
              <a:endParaRPr lang="fr-CA" sz="1600"/>
            </a:p>
            <a:p>
              <a:pPr algn="ctr"/>
              <a:endParaRPr lang="fr-CA" sz="1600"/>
            </a:p>
            <a:p>
              <a:pPr algn="ctr"/>
              <a:endParaRPr lang="fr-CA" sz="1600"/>
            </a:p>
            <a:p>
              <a:pPr algn="ctr"/>
              <a:endParaRPr lang="fr-CA" sz="1600"/>
            </a:p>
            <a:p>
              <a:pPr algn="ctr"/>
              <a:endParaRPr lang="fr-CA" sz="1600"/>
            </a:p>
            <a:p>
              <a:pPr algn="ctr"/>
              <a:r>
                <a:rPr lang="fr-CA" sz="1600"/>
                <a:t>Réponse HTTP</a:t>
              </a:r>
            </a:p>
            <a:p>
              <a:pPr algn="ctr"/>
              <a:r>
                <a:rPr lang="fr-CA" sz="1600"/>
                <a:t>(avec HTML </a:t>
              </a:r>
              <a:r>
                <a:rPr lang="fr-CA" sz="1600" b="1"/>
                <a:t>et JavaScript</a:t>
              </a:r>
              <a:r>
                <a:rPr lang="fr-CA" sz="1600"/>
                <a:t>)</a:t>
              </a:r>
            </a:p>
          </p:txBody>
        </p:sp>
        <p:sp>
          <p:nvSpPr>
            <p:cNvPr id="12" name="Flèche courbée vers la droite 13">
              <a:extLst>
                <a:ext uri="{FF2B5EF4-FFF2-40B4-BE49-F238E27FC236}">
                  <a16:creationId xmlns:a16="http://schemas.microsoft.com/office/drawing/2014/main" id="{8ADA289E-B5AA-F0A3-179E-005270C06826}"/>
                </a:ext>
              </a:extLst>
            </p:cNvPr>
            <p:cNvSpPr/>
            <p:nvPr/>
          </p:nvSpPr>
          <p:spPr>
            <a:xfrm rot="5400000" flipH="1">
              <a:off x="3968076" y="2530494"/>
              <a:ext cx="1073448" cy="3323863"/>
            </a:xfrm>
            <a:prstGeom prst="curvedRightArrow">
              <a:avLst>
                <a:gd name="adj1" fmla="val 25000"/>
                <a:gd name="adj2" fmla="val 50000"/>
                <a:gd name="adj3" fmla="val 2275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>
                <a:solidFill>
                  <a:schemeClr val="tx1"/>
                </a:solidFill>
              </a:endParaRPr>
            </a:p>
          </p:txBody>
        </p:sp>
        <p:sp>
          <p:nvSpPr>
            <p:cNvPr id="13" name="Flèche courbée vers la droite 16">
              <a:extLst>
                <a:ext uri="{FF2B5EF4-FFF2-40B4-BE49-F238E27FC236}">
                  <a16:creationId xmlns:a16="http://schemas.microsoft.com/office/drawing/2014/main" id="{ED19EDE5-07E5-FCEF-03AD-30DF8084FC06}"/>
                </a:ext>
              </a:extLst>
            </p:cNvPr>
            <p:cNvSpPr/>
            <p:nvPr/>
          </p:nvSpPr>
          <p:spPr>
            <a:xfrm rot="5400000" flipV="1">
              <a:off x="4188466" y="1353510"/>
              <a:ext cx="1073448" cy="3323863"/>
            </a:xfrm>
            <a:prstGeom prst="curvedRightArrow">
              <a:avLst>
                <a:gd name="adj1" fmla="val 25000"/>
                <a:gd name="adj2" fmla="val 50000"/>
                <a:gd name="adj3" fmla="val 2275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>
                <a:solidFill>
                  <a:schemeClr val="tx1"/>
                </a:solidFill>
              </a:endParaRPr>
            </a:p>
          </p:txBody>
        </p:sp>
        <p:pic>
          <p:nvPicPr>
            <p:cNvPr id="14" name="Picture 4" descr="C:\Users\Valér\AppData\Local\Microsoft\Windows\Temporary Internet Files\Content.IE5\TG9IRAB8\MC910221694[1].jpg">
              <a:extLst>
                <a:ext uri="{FF2B5EF4-FFF2-40B4-BE49-F238E27FC236}">
                  <a16:creationId xmlns:a16="http://schemas.microsoft.com/office/drawing/2014/main" id="{936D6A1A-5E0C-71E7-F86B-17A8755BAB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93097" y="3735200"/>
              <a:ext cx="778541" cy="583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07104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95082D-E42F-CDD4-5B0D-A6D03A0E3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Interaction sur la page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2AFBEBAE-69A7-D46C-07F6-34BD281227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CA"/>
              <a:t>Une fois que le navigateur a obtenu la page avec du JavaScript, c’est ensuite possible d’avoir de l’interactivité avec la page à travers les fonctionnalités offertes en JavaScript et ce, sans faire d’autres appels au serveur. JavaScript peut:</a:t>
            </a:r>
          </a:p>
          <a:p>
            <a:r>
              <a:rPr lang="fr-CA">
                <a:hlinkClick r:id="rId2"/>
              </a:rPr>
              <a:t>Changer le contenu du HTML</a:t>
            </a:r>
            <a:endParaRPr lang="fr-CA"/>
          </a:p>
          <a:p>
            <a:r>
              <a:rPr lang="fr-CA">
                <a:hlinkClick r:id="rId3"/>
              </a:rPr>
              <a:t>Changer les attributs HTML</a:t>
            </a:r>
            <a:endParaRPr lang="fr-CA"/>
          </a:p>
          <a:p>
            <a:r>
              <a:rPr lang="fr-CA">
                <a:hlinkClick r:id="rId4"/>
              </a:rPr>
              <a:t>Changer le style CSS</a:t>
            </a:r>
            <a:endParaRPr lang="fr-CA"/>
          </a:p>
          <a:p>
            <a:r>
              <a:rPr lang="fr-CA">
                <a:hlinkClick r:id="rId5"/>
              </a:rPr>
              <a:t>Cacher des éléments</a:t>
            </a:r>
            <a:endParaRPr lang="fr-CA"/>
          </a:p>
          <a:p>
            <a:r>
              <a:rPr lang="fr-CA">
                <a:hlinkClick r:id="rId6"/>
              </a:rPr>
              <a:t>Afficher les éléments cachés</a:t>
            </a:r>
            <a:endParaRPr lang="fr-CA"/>
          </a:p>
          <a:p>
            <a:pPr marL="0" indent="0">
              <a:buNone/>
            </a:pPr>
            <a:r>
              <a:rPr lang="fr-CA" b="1"/>
              <a:t>Note:</a:t>
            </a:r>
            <a:r>
              <a:rPr lang="fr-CA"/>
              <a:t> C’est également possible de faire des appels à un serveur avec des fonctions JavaScript pour obtenir ou modifier certaines données. On appel généralement ces appels, des appels </a:t>
            </a:r>
            <a:r>
              <a:rPr lang="fr-CA" b="1"/>
              <a:t>AJAX</a:t>
            </a:r>
            <a:r>
              <a:rPr lang="fr-CA"/>
              <a:t> et nous allons les couvrir plus tard dans ce cours.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258A79E-4E3F-D815-A7DA-C3CB62900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CBE171-6672-BAE1-E62E-ACA0CE508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864178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5316F78E-5E9E-2A26-4202-389979D00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Une page est composée d’un DOM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321B61AD-1391-D8FC-068F-E9A03F70B4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176373"/>
            <a:ext cx="5303520" cy="4692721"/>
          </a:xfrm>
        </p:spPr>
        <p:txBody>
          <a:bodyPr/>
          <a:lstStyle/>
          <a:p>
            <a:r>
              <a:rPr lang="fr-CA"/>
              <a:t>Le DOM est le Document Object Model</a:t>
            </a:r>
          </a:p>
          <a:p>
            <a:r>
              <a:rPr lang="fr-CA"/>
              <a:t>C’est comment est structurée votre page HTML. JavaScript va l’utiliser pour accéder à des éléments spécifiques. </a:t>
            </a:r>
          </a:p>
          <a:p>
            <a:r>
              <a:rPr lang="fr-CA"/>
              <a:t>JavaScript agit sur ce DOM. Il faut aussi qu’il soit chargé pour y accéder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6DAA0D1-51F8-1470-6B44-E11611CEE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476655E-D428-174A-E8C9-3AAC2090F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7</a:t>
            </a:fld>
            <a:endParaRPr lang="fr-CA"/>
          </a:p>
        </p:txBody>
      </p:sp>
      <p:graphicFrame>
        <p:nvGraphicFramePr>
          <p:cNvPr id="8" name="Diagramme 7">
            <a:extLst>
              <a:ext uri="{FF2B5EF4-FFF2-40B4-BE49-F238E27FC236}">
                <a16:creationId xmlns:a16="http://schemas.microsoft.com/office/drawing/2014/main" id="{9857E1C1-12CB-E9FD-28E0-67EC649DD9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573163"/>
              </p:ext>
            </p:extLst>
          </p:nvPr>
        </p:nvGraphicFramePr>
        <p:xfrm>
          <a:off x="3781460" y="1730938"/>
          <a:ext cx="9081100" cy="45584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21090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45587D0D-2D63-4897-33B9-8DB922DD0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Comment on ajoute un script dans une page?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A6AD4A47-568B-B26E-550A-8592EE2E3D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344170" indent="-344170"/>
            <a:r>
              <a:rPr lang="fr-CA"/>
              <a:t>On utilise la balise &lt;script&gt; :</a:t>
            </a:r>
            <a:endParaRPr lang="fr-FR"/>
          </a:p>
          <a:p>
            <a:pPr marL="0" indent="0">
              <a:buNone/>
            </a:pPr>
            <a:r>
              <a:rPr lang="fr-CA" b="1">
                <a:solidFill>
                  <a:schemeClr val="tx1"/>
                </a:solidFill>
                <a:latin typeface="Consolas"/>
              </a:rPr>
              <a:t>&lt;script&gt;</a:t>
            </a:r>
            <a:r>
              <a:rPr lang="fr-CA" b="1">
                <a:solidFill>
                  <a:schemeClr val="tx1"/>
                </a:solidFill>
                <a:highlight>
                  <a:srgbClr val="FFFF00"/>
                </a:highlight>
                <a:latin typeface="Consolas"/>
              </a:rPr>
              <a:t>let </a:t>
            </a:r>
            <a:r>
              <a:rPr lang="fr-CA" b="1" err="1">
                <a:solidFill>
                  <a:schemeClr val="tx1"/>
                </a:solidFill>
                <a:highlight>
                  <a:srgbClr val="FFFF00"/>
                </a:highlight>
                <a:latin typeface="Consolas"/>
              </a:rPr>
              <a:t>foo</a:t>
            </a:r>
            <a:r>
              <a:rPr lang="fr-CA" b="1">
                <a:solidFill>
                  <a:schemeClr val="tx1"/>
                </a:solidFill>
                <a:highlight>
                  <a:srgbClr val="FFFF00"/>
                </a:highlight>
                <a:latin typeface="Consolas"/>
              </a:rPr>
              <a:t>="bar";</a:t>
            </a:r>
            <a:r>
              <a:rPr lang="fr-CA" b="1">
                <a:solidFill>
                  <a:schemeClr val="tx1"/>
                </a:solidFill>
                <a:latin typeface="Consolas"/>
              </a:rPr>
              <a:t>&lt;/script&gt;</a:t>
            </a:r>
          </a:p>
          <a:p>
            <a:pPr marL="0" indent="0">
              <a:buNone/>
            </a:pPr>
            <a:r>
              <a:rPr lang="fr-CA" b="1">
                <a:solidFill>
                  <a:schemeClr val="tx1"/>
                </a:solidFill>
                <a:latin typeface="Consolas" panose="020B0609020204030204" pitchFamily="49" charset="0"/>
              </a:rPr>
              <a:t>ou</a:t>
            </a:r>
          </a:p>
          <a:p>
            <a:pPr marL="0" indent="0">
              <a:buNone/>
            </a:pPr>
            <a:r>
              <a:rPr lang="fr-CA" b="1">
                <a:solidFill>
                  <a:schemeClr val="tx1"/>
                </a:solidFill>
                <a:latin typeface="Consolas" panose="020B0609020204030204" pitchFamily="49" charset="0"/>
              </a:rPr>
              <a:t>&lt;script </a:t>
            </a:r>
            <a:r>
              <a:rPr lang="fr-CA" b="1">
                <a:solidFill>
                  <a:schemeClr val="tx1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src="monScript.js"</a:t>
            </a:r>
            <a:r>
              <a:rPr lang="fr-CA" b="1">
                <a:solidFill>
                  <a:schemeClr val="tx1"/>
                </a:solidFill>
                <a:latin typeface="Consolas" panose="020B0609020204030204" pitchFamily="49" charset="0"/>
              </a:rPr>
              <a:t>&gt;&lt;/script&gt;</a:t>
            </a:r>
            <a:endParaRPr lang="fr-CA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marL="344170" indent="-344170"/>
            <a:endParaRPr lang="fr-CA">
              <a:solidFill>
                <a:schemeClr val="accent5"/>
              </a:solidFill>
              <a:ea typeface="Calibri" panose="020F0502020204030204"/>
              <a:cs typeface="Calibri" panose="020F0502020204030204"/>
            </a:endParaRPr>
          </a:p>
          <a:p>
            <a:pPr marL="344170" indent="-344170"/>
            <a:r>
              <a:rPr lang="fr-CA">
                <a:solidFill>
                  <a:schemeClr val="tx1"/>
                </a:solidFill>
              </a:rPr>
              <a:t>Il faut aussi que le navigateur </a:t>
            </a:r>
            <a:r>
              <a:rPr lang="fr-CA" u="sng">
                <a:solidFill>
                  <a:schemeClr val="tx1"/>
                </a:solidFill>
              </a:rPr>
              <a:t>supporte le JavaScript. </a:t>
            </a:r>
            <a:endParaRPr lang="fr-CA" u="sng">
              <a:solidFill>
                <a:schemeClr val="tx1"/>
              </a:solidFill>
              <a:ea typeface="Calibri" panose="020F0502020204030204"/>
              <a:cs typeface="Calibri" panose="020F0502020204030204"/>
            </a:endParaRPr>
          </a:p>
          <a:p>
            <a:pPr marL="344170" indent="-344170"/>
            <a:r>
              <a:rPr lang="fr-CA"/>
              <a:t>Vous pouvez d’ailleurs désactiver l’exécution du JavaScript. Si vous le faites, la plupart des sites web qui demande de l’interaction ne fonctionneront plus. </a:t>
            </a:r>
            <a:endParaRPr lang="fr-CA">
              <a:solidFill>
                <a:schemeClr val="tx1"/>
              </a:solidFill>
              <a:ea typeface="Calibri" panose="020F0502020204030204"/>
              <a:cs typeface="Calibri" panose="020F0502020204030204"/>
            </a:endParaRPr>
          </a:p>
          <a:p>
            <a:pPr marL="344170" indent="-344170"/>
            <a:r>
              <a:rPr lang="fr-CA"/>
              <a:t>On va privilégier de mettre nos scripts dans des fichiers sauf dans les cas les plus simples afin que nos projets soient plus faciles à maintenir</a:t>
            </a:r>
            <a:endParaRPr lang="fr-CA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346FCE5-9B5D-03B0-6FB7-06D07345C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EAC8B72-8F09-FC6B-6531-475755F5D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1885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5FC0B0DB-68DB-39C3-B565-BD430B312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Un langage à part entière</a:t>
            </a:r>
          </a:p>
        </p:txBody>
      </p:sp>
      <p:sp>
        <p:nvSpPr>
          <p:cNvPr id="17" name="Espace réservé du contenu 16">
            <a:extLst>
              <a:ext uri="{FF2B5EF4-FFF2-40B4-BE49-F238E27FC236}">
                <a16:creationId xmlns:a16="http://schemas.microsoft.com/office/drawing/2014/main" id="{A8CC1A19-945E-3EB8-2A06-C4CB78512A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0" indent="0">
              <a:buNone/>
            </a:pPr>
            <a:r>
              <a:rPr lang="fr-CA"/>
              <a:t>Voici donc les bases</a:t>
            </a:r>
          </a:p>
          <a:p>
            <a:pPr marL="0" indent="0">
              <a:buNone/>
            </a:pPr>
            <a:endParaRPr lang="fr-CA">
              <a:ea typeface="Calibri"/>
              <a:cs typeface="Calibri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A9FD4BD-7DF6-5E91-3E05-5EBA9F6E7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AD3F000-A670-A3EA-E8E2-36D217481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9</a:t>
            </a:fld>
            <a:endParaRPr lang="fr-C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8D56D02-425A-C24C-1C86-AA65CEC7B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625" y="1088571"/>
            <a:ext cx="630555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797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18E28EC5-FA77-2569-8FA9-D32B9D679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JavaScript logique et arithmétique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1E21FF0-0F9C-1815-7C7C-15D77F3FA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B1AEB3E-96E3-41B6-F95C-EE1C24DC7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10</a:t>
            </a:fld>
            <a:endParaRPr lang="fr-CA"/>
          </a:p>
        </p:txBody>
      </p:sp>
      <p:graphicFrame>
        <p:nvGraphicFramePr>
          <p:cNvPr id="8" name="Objet 7">
            <a:extLst>
              <a:ext uri="{FF2B5EF4-FFF2-40B4-BE49-F238E27FC236}">
                <a16:creationId xmlns:a16="http://schemas.microsoft.com/office/drawing/2014/main" id="{65028538-6789-7A09-8903-7B6E9C14ED0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0212683"/>
              </p:ext>
            </p:extLst>
          </p:nvPr>
        </p:nvGraphicFramePr>
        <p:xfrm>
          <a:off x="1165225" y="1401763"/>
          <a:ext cx="7886700" cy="400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6088320" imgH="3088440" progId="Word.OpenDocumentText.12">
                  <p:embed/>
                </p:oleObj>
              </mc:Choice>
              <mc:Fallback>
                <p:oleObj name="Document" r:id="rId2" imgW="6088320" imgH="3088440" progId="Word.OpenDocumentText.12">
                  <p:embed/>
                  <p:pic>
                    <p:nvPicPr>
                      <p:cNvPr id="8" name="Objet 7">
                        <a:extLst>
                          <a:ext uri="{FF2B5EF4-FFF2-40B4-BE49-F238E27FC236}">
                            <a16:creationId xmlns:a16="http://schemas.microsoft.com/office/drawing/2014/main" id="{65028538-6789-7A09-8903-7B6E9C14ED0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65225" y="1401763"/>
                        <a:ext cx="7886700" cy="40005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09796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F16B7C56-4A7A-B0FA-2689-D0BA67A5D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JavaScript boucles for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DB0E750-B90F-7D83-21D8-50AF4061D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EFBE81-9605-7E52-4010-1115DBEA4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11</a:t>
            </a:fld>
            <a:endParaRPr lang="fr-CA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83CF1C8-E068-2B99-15C5-FBF67AC89F5A}"/>
              </a:ext>
            </a:extLst>
          </p:cNvPr>
          <p:cNvSpPr txBox="1"/>
          <p:nvPr/>
        </p:nvSpPr>
        <p:spPr>
          <a:xfrm>
            <a:off x="3405676" y="1244291"/>
            <a:ext cx="5441607" cy="45243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fr-CA" sz="16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lang="fr-CA" sz="1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fr-CA" sz="16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let</a:t>
            </a:r>
            <a:r>
              <a:rPr lang="fr-CA" sz="1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i = </a:t>
            </a:r>
            <a:r>
              <a:rPr lang="fr-CA" sz="16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fr-CA" sz="1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 i &lt; </a:t>
            </a:r>
            <a:r>
              <a:rPr lang="fr-CA" sz="16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lang="fr-CA" sz="1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 i++){</a:t>
            </a:r>
          </a:p>
          <a:p>
            <a:pPr>
              <a:buNone/>
            </a:pPr>
            <a:r>
              <a:rPr lang="fr-CA" sz="1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console.log(i + </a:t>
            </a:r>
            <a:r>
              <a:rPr lang="fr-CA" sz="1600" b="0"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":"</a:t>
            </a:r>
            <a:r>
              <a:rPr lang="fr-CA" sz="1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+ i*</a:t>
            </a:r>
            <a:r>
              <a:rPr lang="fr-CA" sz="16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fr-CA" sz="1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>
              <a:buNone/>
            </a:pPr>
            <a:r>
              <a:rPr lang="fr-CA" sz="1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>
              <a:buNone/>
            </a:pPr>
            <a:br>
              <a:rPr lang="fr-CA" sz="1600" b="0">
                <a:effectLst/>
                <a:latin typeface="Consolas" panose="020B0609020204030204" pitchFamily="49" charset="0"/>
              </a:rPr>
            </a:br>
            <a:endParaRPr lang="fr-CA" sz="16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fr-CA" sz="1600" b="0">
                <a:solidFill>
                  <a:srgbClr val="0000FF"/>
                </a:solidFill>
                <a:effectLst/>
                <a:latin typeface="Consolas"/>
              </a:rPr>
              <a:t>let</a:t>
            </a:r>
            <a:r>
              <a:rPr lang="fr-CA" sz="1600" b="0">
                <a:solidFill>
                  <a:srgbClr val="000000"/>
                </a:solidFill>
                <a:effectLst/>
                <a:latin typeface="Consolas"/>
              </a:rPr>
              <a:t> </a:t>
            </a:r>
            <a:r>
              <a:rPr lang="fr-CA" sz="1600" b="0" err="1">
                <a:solidFill>
                  <a:srgbClr val="000000"/>
                </a:solidFill>
                <a:effectLst/>
                <a:latin typeface="Consolas"/>
              </a:rPr>
              <a:t>sum</a:t>
            </a:r>
            <a:r>
              <a:rPr lang="fr-CA" sz="1600" b="0">
                <a:solidFill>
                  <a:srgbClr val="000000"/>
                </a:solidFill>
                <a:effectLst/>
                <a:latin typeface="Consolas"/>
              </a:rPr>
              <a:t> = </a:t>
            </a:r>
            <a:r>
              <a:rPr lang="fr-CA" sz="1600" b="0">
                <a:solidFill>
                  <a:srgbClr val="098658"/>
                </a:solidFill>
                <a:effectLst/>
                <a:latin typeface="Consolas"/>
              </a:rPr>
              <a:t>0</a:t>
            </a:r>
            <a:r>
              <a:rPr lang="fr-CA" sz="1600" b="0">
                <a:solidFill>
                  <a:srgbClr val="000000"/>
                </a:solidFill>
                <a:effectLst/>
                <a:latin typeface="Consolas"/>
              </a:rPr>
              <a:t>;</a:t>
            </a:r>
          </a:p>
          <a:p>
            <a:pPr>
              <a:buNone/>
            </a:pPr>
            <a:r>
              <a:rPr lang="fr-CA" sz="16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let</a:t>
            </a:r>
            <a:r>
              <a:rPr lang="fr-CA" sz="1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tableau = [</a:t>
            </a:r>
            <a:r>
              <a:rPr lang="fr-CA" sz="16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fr-CA" sz="1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fr-CA" sz="16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fr-CA" sz="1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fr-CA" sz="16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lang="fr-CA" sz="1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fr-CA" sz="16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4</a:t>
            </a:r>
            <a:r>
              <a:rPr lang="fr-CA" sz="1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];</a:t>
            </a:r>
          </a:p>
          <a:p>
            <a:pPr>
              <a:buNone/>
            </a:pPr>
            <a:r>
              <a:rPr lang="fr-CA" sz="1600" b="0">
                <a:solidFill>
                  <a:srgbClr val="0000FF"/>
                </a:solidFill>
                <a:effectLst/>
                <a:latin typeface="Consolas"/>
              </a:rPr>
              <a:t>for</a:t>
            </a:r>
            <a:r>
              <a:rPr lang="fr-CA" sz="1600" b="0">
                <a:solidFill>
                  <a:srgbClr val="000000"/>
                </a:solidFill>
                <a:effectLst/>
                <a:latin typeface="Consolas"/>
              </a:rPr>
              <a:t> (</a:t>
            </a:r>
            <a:r>
              <a:rPr lang="fr-CA" sz="1600" b="0">
                <a:solidFill>
                  <a:srgbClr val="0000FF"/>
                </a:solidFill>
                <a:effectLst/>
                <a:latin typeface="Consolas"/>
              </a:rPr>
              <a:t>let</a:t>
            </a:r>
            <a:r>
              <a:rPr lang="fr-CA" sz="1600" b="0">
                <a:solidFill>
                  <a:srgbClr val="000000"/>
                </a:solidFill>
                <a:effectLst/>
                <a:latin typeface="Consolas"/>
              </a:rPr>
              <a:t> i = </a:t>
            </a:r>
            <a:r>
              <a:rPr lang="fr-CA" sz="1600" b="0">
                <a:solidFill>
                  <a:srgbClr val="098658"/>
                </a:solidFill>
                <a:effectLst/>
                <a:latin typeface="Consolas"/>
              </a:rPr>
              <a:t>0</a:t>
            </a:r>
            <a:r>
              <a:rPr lang="fr-CA" sz="1600" b="0">
                <a:solidFill>
                  <a:srgbClr val="000000"/>
                </a:solidFill>
                <a:effectLst/>
                <a:latin typeface="Consolas"/>
              </a:rPr>
              <a:t>; i &lt; </a:t>
            </a:r>
            <a:r>
              <a:rPr lang="fr-CA" sz="1600" b="0" err="1">
                <a:solidFill>
                  <a:srgbClr val="000000"/>
                </a:solidFill>
                <a:effectLst/>
                <a:latin typeface="Consolas"/>
              </a:rPr>
              <a:t>tableau.length</a:t>
            </a:r>
            <a:r>
              <a:rPr lang="fr-CA" sz="1600" b="0">
                <a:solidFill>
                  <a:srgbClr val="000000"/>
                </a:solidFill>
                <a:effectLst/>
                <a:latin typeface="Consolas"/>
              </a:rPr>
              <a:t>; i++){</a:t>
            </a:r>
          </a:p>
          <a:p>
            <a:pPr>
              <a:buNone/>
            </a:pPr>
            <a:r>
              <a:rPr lang="fr-CA" sz="1600" b="0">
                <a:solidFill>
                  <a:srgbClr val="000000"/>
                </a:solidFill>
                <a:effectLst/>
                <a:latin typeface="Consolas"/>
              </a:rPr>
              <a:t>    </a:t>
            </a:r>
            <a:r>
              <a:rPr lang="fr-CA" sz="1600" b="0" err="1">
                <a:solidFill>
                  <a:srgbClr val="000000"/>
                </a:solidFill>
                <a:effectLst/>
                <a:latin typeface="Consolas"/>
              </a:rPr>
              <a:t>sum</a:t>
            </a:r>
            <a:r>
              <a:rPr lang="fr-CA" sz="1600" b="0">
                <a:solidFill>
                  <a:srgbClr val="000000"/>
                </a:solidFill>
                <a:effectLst/>
                <a:latin typeface="Consolas"/>
              </a:rPr>
              <a:t> += tableau[i];</a:t>
            </a:r>
          </a:p>
          <a:p>
            <a:pPr>
              <a:buNone/>
            </a:pPr>
            <a:r>
              <a:rPr lang="fr-CA" sz="16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>
              <a:buNone/>
            </a:pPr>
            <a:r>
              <a:rPr lang="fr-CA" sz="1600" b="0">
                <a:solidFill>
                  <a:srgbClr val="000000"/>
                </a:solidFill>
                <a:effectLst/>
                <a:latin typeface="Consolas"/>
              </a:rPr>
              <a:t>console.log(</a:t>
            </a:r>
            <a:r>
              <a:rPr lang="fr-CA" sz="1600" b="0" err="1">
                <a:solidFill>
                  <a:srgbClr val="000000"/>
                </a:solidFill>
                <a:effectLst/>
                <a:latin typeface="Consolas"/>
              </a:rPr>
              <a:t>sum</a:t>
            </a:r>
            <a:r>
              <a:rPr lang="fr-CA" sz="1600" b="0">
                <a:solidFill>
                  <a:srgbClr val="000000"/>
                </a:solidFill>
                <a:effectLst/>
                <a:latin typeface="Consolas"/>
              </a:rPr>
              <a:t>);</a:t>
            </a:r>
          </a:p>
          <a:p>
            <a:pPr>
              <a:buNone/>
            </a:pPr>
            <a:br>
              <a:rPr lang="fr-CA" sz="1600" b="0">
                <a:effectLst/>
                <a:latin typeface="Consolas" panose="020B0609020204030204" pitchFamily="49" charset="0"/>
              </a:rPr>
            </a:br>
            <a:endParaRPr lang="fr-CA" sz="16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r>
              <a:rPr lang="fr-CA" sz="1600" b="0">
                <a:solidFill>
                  <a:srgbClr val="0000FF"/>
                </a:solidFill>
                <a:effectLst/>
                <a:latin typeface="Consolas"/>
              </a:rPr>
              <a:t>let</a:t>
            </a:r>
            <a:r>
              <a:rPr lang="fr-CA" sz="1600" b="0">
                <a:solidFill>
                  <a:srgbClr val="000000"/>
                </a:solidFill>
                <a:effectLst/>
                <a:latin typeface="Consolas"/>
              </a:rPr>
              <a:t> html = </a:t>
            </a:r>
            <a:r>
              <a:rPr lang="fr-CA" sz="1600" b="0">
                <a:solidFill>
                  <a:srgbClr val="A31515"/>
                </a:solidFill>
                <a:effectLst/>
                <a:latin typeface="Consolas"/>
              </a:rPr>
              <a:t>""</a:t>
            </a:r>
            <a:r>
              <a:rPr lang="fr-CA" sz="1600" b="0">
                <a:solidFill>
                  <a:srgbClr val="000000"/>
                </a:solidFill>
                <a:effectLst/>
                <a:latin typeface="Consolas"/>
              </a:rPr>
              <a:t>;</a:t>
            </a:r>
            <a:endParaRPr lang="fr-CA" sz="1600">
              <a:solidFill>
                <a:srgbClr val="000000"/>
              </a:solidFill>
              <a:latin typeface="Consolas"/>
            </a:endParaRPr>
          </a:p>
          <a:p>
            <a:r>
              <a:rPr lang="fr-CA" sz="1600">
                <a:solidFill>
                  <a:srgbClr val="0000FF"/>
                </a:solidFill>
                <a:latin typeface="Consolas"/>
              </a:rPr>
              <a:t>let</a:t>
            </a:r>
            <a:r>
              <a:rPr lang="fr-CA" sz="1600">
                <a:solidFill>
                  <a:srgbClr val="000000"/>
                </a:solidFill>
                <a:latin typeface="Consolas"/>
              </a:rPr>
              <a:t> clients</a:t>
            </a:r>
            <a:r>
              <a:rPr lang="fr-CA" sz="1600" b="0">
                <a:solidFill>
                  <a:srgbClr val="000000"/>
                </a:solidFill>
                <a:effectLst/>
                <a:latin typeface="Consolas"/>
              </a:rPr>
              <a:t> = [</a:t>
            </a:r>
            <a:r>
              <a:rPr lang="fr-CA" sz="1600" b="0">
                <a:solidFill>
                  <a:srgbClr val="A31515"/>
                </a:solidFill>
                <a:effectLst/>
                <a:latin typeface="Consolas"/>
              </a:rPr>
              <a:t>"Xavier"</a:t>
            </a:r>
            <a:r>
              <a:rPr lang="fr-CA" sz="1600" b="0">
                <a:solidFill>
                  <a:srgbClr val="000000"/>
                </a:solidFill>
                <a:effectLst/>
                <a:latin typeface="Consolas"/>
              </a:rPr>
              <a:t>, </a:t>
            </a:r>
            <a:r>
              <a:rPr lang="fr-CA" sz="1600" b="0">
                <a:solidFill>
                  <a:srgbClr val="A31515"/>
                </a:solidFill>
                <a:effectLst/>
                <a:latin typeface="Consolas"/>
              </a:rPr>
              <a:t>"David"</a:t>
            </a:r>
            <a:r>
              <a:rPr lang="fr-CA" sz="1600" b="0">
                <a:solidFill>
                  <a:srgbClr val="000000"/>
                </a:solidFill>
                <a:effectLst/>
                <a:latin typeface="Consolas"/>
              </a:rPr>
              <a:t>];</a:t>
            </a:r>
            <a:endParaRPr lang="fr-CA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r>
              <a:rPr lang="fr-CA" sz="1600">
                <a:solidFill>
                  <a:srgbClr val="0000FF"/>
                </a:solidFill>
                <a:latin typeface="Consolas"/>
              </a:rPr>
              <a:t>for</a:t>
            </a:r>
            <a:r>
              <a:rPr lang="fr-CA" sz="1600" b="0">
                <a:solidFill>
                  <a:srgbClr val="000000"/>
                </a:solidFill>
                <a:effectLst/>
                <a:latin typeface="Consolas"/>
              </a:rPr>
              <a:t> (</a:t>
            </a:r>
            <a:r>
              <a:rPr lang="fr-CA" sz="1600" b="0">
                <a:solidFill>
                  <a:srgbClr val="0000FF"/>
                </a:solidFill>
                <a:effectLst/>
                <a:latin typeface="Consolas"/>
              </a:rPr>
              <a:t>let</a:t>
            </a:r>
            <a:r>
              <a:rPr lang="fr-CA" sz="1600" b="0">
                <a:solidFill>
                  <a:srgbClr val="000000"/>
                </a:solidFill>
                <a:effectLst/>
                <a:latin typeface="Consolas"/>
              </a:rPr>
              <a:t> i </a:t>
            </a:r>
            <a:r>
              <a:rPr lang="fr-CA" sz="1600" b="0">
                <a:solidFill>
                  <a:srgbClr val="0000FF"/>
                </a:solidFill>
                <a:effectLst/>
                <a:latin typeface="Consolas"/>
              </a:rPr>
              <a:t>of</a:t>
            </a:r>
            <a:r>
              <a:rPr lang="fr-CA" sz="1600" b="0">
                <a:solidFill>
                  <a:srgbClr val="000000"/>
                </a:solidFill>
                <a:effectLst/>
                <a:latin typeface="Consolas"/>
              </a:rPr>
              <a:t> clients){</a:t>
            </a:r>
            <a:endParaRPr lang="fr-CA">
              <a:solidFill>
                <a:srgbClr val="000000"/>
              </a:solidFill>
              <a:latin typeface="Consolas"/>
              <a:ea typeface="Calibri" panose="020F0502020204030204"/>
              <a:cs typeface="Calibri" panose="020F0502020204030204"/>
            </a:endParaRPr>
          </a:p>
          <a:p>
            <a:r>
              <a:rPr lang="fr-CA" sz="1600">
                <a:solidFill>
                  <a:srgbClr val="000000"/>
                </a:solidFill>
                <a:latin typeface="Consolas"/>
              </a:rPr>
              <a:t>    </a:t>
            </a:r>
            <a:r>
              <a:rPr lang="fr-CA" sz="1600" b="0">
                <a:solidFill>
                  <a:srgbClr val="000000"/>
                </a:solidFill>
                <a:effectLst/>
                <a:latin typeface="Consolas"/>
              </a:rPr>
              <a:t>html += </a:t>
            </a:r>
            <a:r>
              <a:rPr lang="fr-CA" sz="1600" b="0">
                <a:solidFill>
                  <a:srgbClr val="A31515"/>
                </a:solidFill>
                <a:effectLst/>
                <a:latin typeface="Consolas"/>
              </a:rPr>
              <a:t>"&lt;li&gt;"</a:t>
            </a:r>
            <a:r>
              <a:rPr lang="fr-CA" sz="1600" b="0">
                <a:solidFill>
                  <a:srgbClr val="000000"/>
                </a:solidFill>
                <a:effectLst/>
                <a:latin typeface="Consolas"/>
              </a:rPr>
              <a:t> + i + </a:t>
            </a:r>
            <a:r>
              <a:rPr lang="fr-CA" sz="1600" b="0">
                <a:solidFill>
                  <a:srgbClr val="A31515"/>
                </a:solidFill>
                <a:effectLst/>
                <a:latin typeface="Consolas"/>
              </a:rPr>
              <a:t>"&lt;/li</a:t>
            </a:r>
            <a:r>
              <a:rPr lang="fr-CA" sz="1600">
                <a:solidFill>
                  <a:srgbClr val="A31515"/>
                </a:solidFill>
                <a:latin typeface="Consolas"/>
              </a:rPr>
              <a:t>&gt;";</a:t>
            </a:r>
            <a:endParaRPr lang="fr-CA">
              <a:solidFill>
                <a:srgbClr val="000000"/>
              </a:solidFill>
              <a:latin typeface="Consolas" panose="020B0609020204030204" pitchFamily="49" charset="0"/>
              <a:ea typeface="Calibri" panose="020F0502020204030204"/>
              <a:cs typeface="Calibri" panose="020F0502020204030204"/>
            </a:endParaRPr>
          </a:p>
          <a:p>
            <a:r>
              <a:rPr lang="fr-CA" sz="1600">
                <a:solidFill>
                  <a:srgbClr val="000000"/>
                </a:solidFill>
                <a:latin typeface="Consolas"/>
              </a:rPr>
              <a:t>}</a:t>
            </a:r>
            <a:endParaRPr lang="fr-CA" b="0">
              <a:solidFill>
                <a:srgbClr val="000000"/>
              </a:solidFill>
              <a:effectLst/>
              <a:latin typeface="Consolas" panose="020B0609020204030204" pitchFamily="49" charset="0"/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171270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E09B3C7-AA11-0067-0242-59B325693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JavaScript boucle </a:t>
            </a:r>
            <a:r>
              <a:rPr lang="fr-CA" err="1"/>
              <a:t>while</a:t>
            </a:r>
            <a:r>
              <a:rPr lang="fr-CA"/>
              <a:t>, break et continue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D667BC9-90F2-D8F5-40EE-56DB8487D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D85DE58-FC6B-D87F-FA09-E4313FEE7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12</a:t>
            </a:fld>
            <a:endParaRPr lang="fr-CA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38051CD-F570-A1C6-1F9B-DB486D0F0320}"/>
              </a:ext>
            </a:extLst>
          </p:cNvPr>
          <p:cNvSpPr txBox="1"/>
          <p:nvPr/>
        </p:nvSpPr>
        <p:spPr>
          <a:xfrm>
            <a:off x="3048515" y="1317975"/>
            <a:ext cx="6094970" cy="48320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fr-CA" sz="1400" b="0">
                <a:solidFill>
                  <a:srgbClr val="008000"/>
                </a:solidFill>
                <a:effectLst/>
                <a:latin typeface="Consolas"/>
              </a:rPr>
              <a:t>// Boucle </a:t>
            </a:r>
            <a:r>
              <a:rPr lang="fr-CA" sz="1400" b="0" err="1">
                <a:solidFill>
                  <a:srgbClr val="008000"/>
                </a:solidFill>
                <a:effectLst/>
                <a:latin typeface="Consolas"/>
              </a:rPr>
              <a:t>while</a:t>
            </a:r>
            <a:endParaRPr lang="fr-CA" sz="1400" b="0">
              <a:solidFill>
                <a:srgbClr val="000000"/>
              </a:solidFill>
              <a:effectLst/>
              <a:latin typeface="Consolas"/>
            </a:endParaRPr>
          </a:p>
          <a:p>
            <a:pPr>
              <a:buNone/>
            </a:pPr>
            <a:r>
              <a:rPr lang="fr-CA" sz="1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let</a:t>
            </a:r>
            <a:r>
              <a:rPr lang="fr-CA" sz="1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i = </a:t>
            </a:r>
            <a:r>
              <a:rPr lang="fr-CA" sz="1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fr-CA" sz="1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 </a:t>
            </a:r>
            <a:r>
              <a:rPr lang="fr-CA" sz="1400" b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// initialisation</a:t>
            </a:r>
            <a:endParaRPr lang="fr-CA" sz="14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fr-CA" sz="1400" b="0" err="1">
                <a:solidFill>
                  <a:srgbClr val="0000FF"/>
                </a:solidFill>
                <a:effectLst/>
                <a:latin typeface="Consolas"/>
              </a:rPr>
              <a:t>while</a:t>
            </a:r>
            <a:r>
              <a:rPr lang="fr-CA" sz="1400" b="0">
                <a:solidFill>
                  <a:srgbClr val="000000"/>
                </a:solidFill>
                <a:effectLst/>
                <a:latin typeface="Consolas"/>
              </a:rPr>
              <a:t> (i &lt; </a:t>
            </a:r>
            <a:r>
              <a:rPr lang="fr-CA" sz="1400" b="0">
                <a:solidFill>
                  <a:srgbClr val="098658"/>
                </a:solidFill>
                <a:effectLst/>
                <a:latin typeface="Consolas"/>
              </a:rPr>
              <a:t>100</a:t>
            </a:r>
            <a:r>
              <a:rPr lang="fr-CA" sz="1400" b="0">
                <a:solidFill>
                  <a:srgbClr val="000000"/>
                </a:solidFill>
                <a:effectLst/>
                <a:latin typeface="Consolas"/>
              </a:rPr>
              <a:t>){ </a:t>
            </a:r>
            <a:r>
              <a:rPr lang="fr-CA" sz="1400" b="0">
                <a:solidFill>
                  <a:srgbClr val="008000"/>
                </a:solidFill>
                <a:effectLst/>
                <a:latin typeface="Consolas"/>
              </a:rPr>
              <a:t>// tant que c'est vrai on répète le bloc</a:t>
            </a:r>
            <a:endParaRPr lang="fr-CA" sz="1400" b="0">
              <a:solidFill>
                <a:srgbClr val="000000"/>
              </a:solidFill>
              <a:effectLst/>
              <a:latin typeface="Consolas"/>
            </a:endParaRPr>
          </a:p>
          <a:p>
            <a:pPr>
              <a:buNone/>
            </a:pPr>
            <a:r>
              <a:rPr lang="fr-CA" sz="1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i *= </a:t>
            </a:r>
            <a:r>
              <a:rPr lang="fr-CA" sz="1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fr-CA" sz="1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>
              <a:buNone/>
            </a:pPr>
            <a:r>
              <a:rPr lang="fr-CA" sz="1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console.log(i);</a:t>
            </a:r>
          </a:p>
          <a:p>
            <a:pPr>
              <a:buNone/>
            </a:pPr>
            <a:r>
              <a:rPr lang="fr-CA" sz="1400" b="0">
                <a:solidFill>
                  <a:srgbClr val="000000"/>
                </a:solidFill>
                <a:effectLst/>
                <a:latin typeface="Consolas"/>
              </a:rPr>
              <a:t>}</a:t>
            </a:r>
            <a:br>
              <a:rPr lang="fr-CA" sz="1400" b="0">
                <a:effectLst/>
                <a:latin typeface="Consolas" panose="020B0609020204030204" pitchFamily="49" charset="0"/>
              </a:rPr>
            </a:br>
            <a:endParaRPr lang="fr-CA" sz="14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fr-CA" sz="1400" b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// Break</a:t>
            </a:r>
            <a:endParaRPr lang="fr-CA" sz="14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fr-CA" sz="1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lang="fr-CA" sz="1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fr-CA" sz="1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let</a:t>
            </a:r>
            <a:r>
              <a:rPr lang="fr-CA" sz="1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i = </a:t>
            </a:r>
            <a:r>
              <a:rPr lang="fr-CA" sz="1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fr-CA" sz="1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 i &lt; </a:t>
            </a:r>
            <a:r>
              <a:rPr lang="fr-CA" sz="1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lang="fr-CA" sz="1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 i++){</a:t>
            </a:r>
          </a:p>
          <a:p>
            <a:pPr>
              <a:buNone/>
            </a:pPr>
            <a:r>
              <a:rPr lang="fr-CA" sz="1400" b="0">
                <a:solidFill>
                  <a:srgbClr val="000000"/>
                </a:solidFill>
                <a:effectLst/>
                <a:latin typeface="Consolas"/>
              </a:rPr>
              <a:t>    </a:t>
            </a:r>
            <a:r>
              <a:rPr lang="fr-CA" sz="1400" b="0">
                <a:solidFill>
                  <a:srgbClr val="0000FF"/>
                </a:solidFill>
                <a:effectLst/>
                <a:latin typeface="Consolas"/>
              </a:rPr>
              <a:t>if</a:t>
            </a:r>
            <a:r>
              <a:rPr lang="fr-CA" sz="1400" b="0">
                <a:solidFill>
                  <a:srgbClr val="000000"/>
                </a:solidFill>
                <a:effectLst/>
                <a:latin typeface="Consolas"/>
              </a:rPr>
              <a:t> (i == </a:t>
            </a:r>
            <a:r>
              <a:rPr lang="fr-CA" sz="1400" b="0">
                <a:solidFill>
                  <a:srgbClr val="098658"/>
                </a:solidFill>
                <a:effectLst/>
                <a:latin typeface="Consolas"/>
              </a:rPr>
              <a:t>5</a:t>
            </a:r>
            <a:r>
              <a:rPr lang="fr-CA" sz="1400" b="0">
                <a:solidFill>
                  <a:srgbClr val="000000"/>
                </a:solidFill>
                <a:effectLst/>
                <a:latin typeface="Consolas"/>
              </a:rPr>
              <a:t>){</a:t>
            </a:r>
          </a:p>
          <a:p>
            <a:pPr>
              <a:buNone/>
            </a:pPr>
            <a:r>
              <a:rPr lang="fr-CA" sz="1400" b="0">
                <a:solidFill>
                  <a:srgbClr val="000000"/>
                </a:solidFill>
                <a:effectLst/>
                <a:latin typeface="Consolas"/>
              </a:rPr>
              <a:t>        </a:t>
            </a:r>
            <a:r>
              <a:rPr lang="fr-CA" sz="1400" b="0">
                <a:solidFill>
                  <a:srgbClr val="0000FF"/>
                </a:solidFill>
                <a:effectLst/>
                <a:latin typeface="Consolas"/>
              </a:rPr>
              <a:t>break</a:t>
            </a:r>
            <a:r>
              <a:rPr lang="fr-CA" sz="1400" b="0">
                <a:solidFill>
                  <a:srgbClr val="000000"/>
                </a:solidFill>
                <a:effectLst/>
                <a:latin typeface="Consolas"/>
              </a:rPr>
              <a:t>;</a:t>
            </a:r>
          </a:p>
          <a:p>
            <a:pPr>
              <a:buNone/>
            </a:pPr>
            <a:r>
              <a:rPr lang="fr-CA" sz="1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} </a:t>
            </a:r>
            <a:r>
              <a:rPr lang="fr-CA" sz="1400" b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// si i vaut 5 on arrête et on sort du `for`</a:t>
            </a:r>
            <a:endParaRPr lang="fr-CA" sz="14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fr-CA" sz="1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console.log(i);</a:t>
            </a:r>
          </a:p>
          <a:p>
            <a:pPr>
              <a:buNone/>
            </a:pPr>
            <a:r>
              <a:rPr lang="fr-CA" sz="1400" b="0">
                <a:solidFill>
                  <a:srgbClr val="000000"/>
                </a:solidFill>
                <a:effectLst/>
                <a:latin typeface="Consolas"/>
              </a:rPr>
              <a:t>}</a:t>
            </a:r>
            <a:br>
              <a:rPr lang="fr-CA" sz="1400" b="0">
                <a:effectLst/>
                <a:latin typeface="Consolas" panose="020B0609020204030204" pitchFamily="49" charset="0"/>
              </a:rPr>
            </a:br>
            <a:endParaRPr lang="fr-CA" sz="14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fr-CA" sz="1400" b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// Continue</a:t>
            </a:r>
            <a:endParaRPr lang="fr-CA" sz="14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fr-CA" sz="1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lang="fr-CA" sz="1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(</a:t>
            </a:r>
            <a:r>
              <a:rPr lang="fr-CA" sz="1400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let</a:t>
            </a:r>
            <a:r>
              <a:rPr lang="fr-CA" sz="1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i = </a:t>
            </a:r>
            <a:r>
              <a:rPr lang="fr-CA" sz="1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fr-CA" sz="1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 i &lt; </a:t>
            </a:r>
            <a:r>
              <a:rPr lang="fr-CA" sz="1400" b="0">
                <a:solidFill>
                  <a:srgbClr val="098658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lang="fr-CA" sz="1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 i++){</a:t>
            </a:r>
          </a:p>
          <a:p>
            <a:pPr>
              <a:buNone/>
            </a:pPr>
            <a:r>
              <a:rPr lang="fr-CA" sz="1400" b="0">
                <a:solidFill>
                  <a:srgbClr val="000000"/>
                </a:solidFill>
                <a:effectLst/>
                <a:latin typeface="Consolas"/>
              </a:rPr>
              <a:t>    </a:t>
            </a:r>
            <a:r>
              <a:rPr lang="fr-CA" sz="1400" b="0">
                <a:solidFill>
                  <a:srgbClr val="0000FF"/>
                </a:solidFill>
                <a:effectLst/>
                <a:latin typeface="Consolas"/>
              </a:rPr>
              <a:t>if</a:t>
            </a:r>
            <a:r>
              <a:rPr lang="fr-CA" sz="1400" b="0">
                <a:solidFill>
                  <a:srgbClr val="000000"/>
                </a:solidFill>
                <a:effectLst/>
                <a:latin typeface="Consolas"/>
              </a:rPr>
              <a:t> (i == </a:t>
            </a:r>
            <a:r>
              <a:rPr lang="fr-CA" sz="1400" b="0">
                <a:solidFill>
                  <a:srgbClr val="098658"/>
                </a:solidFill>
                <a:effectLst/>
                <a:latin typeface="Consolas"/>
              </a:rPr>
              <a:t>5</a:t>
            </a:r>
            <a:r>
              <a:rPr lang="fr-CA" sz="1400" b="0">
                <a:solidFill>
                  <a:srgbClr val="000000"/>
                </a:solidFill>
                <a:effectLst/>
                <a:latin typeface="Consolas"/>
              </a:rPr>
              <a:t>){</a:t>
            </a:r>
          </a:p>
          <a:p>
            <a:pPr>
              <a:buNone/>
            </a:pPr>
            <a:r>
              <a:rPr lang="fr-CA" sz="1400" b="0">
                <a:solidFill>
                  <a:srgbClr val="000000"/>
                </a:solidFill>
                <a:effectLst/>
                <a:latin typeface="Consolas"/>
              </a:rPr>
              <a:t>        </a:t>
            </a:r>
            <a:r>
              <a:rPr lang="fr-CA" sz="1400" b="0">
                <a:solidFill>
                  <a:srgbClr val="0000FF"/>
                </a:solidFill>
                <a:effectLst/>
                <a:latin typeface="Consolas"/>
              </a:rPr>
              <a:t>continue</a:t>
            </a:r>
            <a:r>
              <a:rPr lang="fr-CA" sz="1400" b="0">
                <a:solidFill>
                  <a:srgbClr val="000000"/>
                </a:solidFill>
                <a:effectLst/>
                <a:latin typeface="Consolas"/>
              </a:rPr>
              <a:t>;</a:t>
            </a:r>
          </a:p>
          <a:p>
            <a:pPr>
              <a:buNone/>
            </a:pPr>
            <a:r>
              <a:rPr lang="fr-CA" sz="1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} </a:t>
            </a:r>
            <a:r>
              <a:rPr lang="fr-CA" sz="1400" b="0"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// si i vaut 5 on saute l'itération actuelle</a:t>
            </a:r>
            <a:endParaRPr lang="fr-CA" sz="1400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>
              <a:buNone/>
            </a:pPr>
            <a:r>
              <a:rPr lang="fr-CA" sz="1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   console.log(i);</a:t>
            </a:r>
          </a:p>
          <a:p>
            <a:pPr>
              <a:buNone/>
            </a:pPr>
            <a:r>
              <a:rPr lang="fr-CA" sz="1400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144123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EB54FE-1BE5-78DA-C97C-3AACA5B60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JavaScript if..</a:t>
            </a:r>
            <a:r>
              <a:rPr lang="fr-CA" err="1"/>
              <a:t>else</a:t>
            </a:r>
            <a:endParaRPr lang="fr-C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7F960C5-EF27-EEE9-FA43-5464D4645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1AEBAA-03ED-0E8A-912D-C7E2B1335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13</a:t>
            </a:fld>
            <a:endParaRPr lang="fr-CA"/>
          </a:p>
        </p:txBody>
      </p:sp>
      <p:graphicFrame>
        <p:nvGraphicFramePr>
          <p:cNvPr id="5" name="Objet 4">
            <a:extLst>
              <a:ext uri="{FF2B5EF4-FFF2-40B4-BE49-F238E27FC236}">
                <a16:creationId xmlns:a16="http://schemas.microsoft.com/office/drawing/2014/main" id="{0B5F6701-C60A-46CD-CE7C-F74F50F574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9181673"/>
              </p:ext>
            </p:extLst>
          </p:nvPr>
        </p:nvGraphicFramePr>
        <p:xfrm>
          <a:off x="1097280" y="1523365"/>
          <a:ext cx="5807075" cy="297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2862000" imgH="1464480" progId="Word.OpenDocumentText.12">
                  <p:embed/>
                </p:oleObj>
              </mc:Choice>
              <mc:Fallback>
                <p:oleObj name="Document" r:id="rId2" imgW="2862000" imgH="1464480" progId="Word.OpenDocumentText.12">
                  <p:embed/>
                  <p:pic>
                    <p:nvPicPr>
                      <p:cNvPr id="5" name="Objet 4">
                        <a:extLst>
                          <a:ext uri="{FF2B5EF4-FFF2-40B4-BE49-F238E27FC236}">
                            <a16:creationId xmlns:a16="http://schemas.microsoft.com/office/drawing/2014/main" id="{0B5F6701-C60A-46CD-CE7C-F74F50F574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97280" y="1523365"/>
                        <a:ext cx="5807075" cy="29718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736255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472501-C4F3-4056-15CD-65784E0F0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API JS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9F1BD4B-473E-E539-B944-2D7090EBB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9766098-25A8-E613-F640-AF6313309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14</a:t>
            </a:fld>
            <a:endParaRPr lang="fr-CA"/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CAB0E336-F3A3-32BB-49C4-EADCD1DC38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1457519"/>
              </p:ext>
            </p:extLst>
          </p:nvPr>
        </p:nvGraphicFramePr>
        <p:xfrm>
          <a:off x="689428" y="4027714"/>
          <a:ext cx="8685279" cy="16459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92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92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2129">
                <a:tc>
                  <a:txBody>
                    <a:bodyPr/>
                    <a:lstStyle/>
                    <a:p>
                      <a:r>
                        <a:rPr lang="fr-CA"/>
                        <a:t>Méthode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327">
                <a:tc>
                  <a:txBody>
                    <a:bodyPr/>
                    <a:lstStyle/>
                    <a:p>
                      <a:pPr algn="l"/>
                      <a:r>
                        <a:rPr lang="fr-CA">
                          <a:latin typeface="Courier New"/>
                          <a:cs typeface="Courier New"/>
                        </a:rPr>
                        <a:t>getElementById("</a:t>
                      </a:r>
                      <a:r>
                        <a:rPr lang="fr-CA" i="1">
                          <a:latin typeface="Courier New"/>
                          <a:cs typeface="Courier New"/>
                        </a:rPr>
                        <a:t>id"</a:t>
                      </a:r>
                      <a:r>
                        <a:rPr lang="fr-CA">
                          <a:latin typeface="Courier New"/>
                          <a:cs typeface="Courier New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A"/>
                        <a:t>Identifier un élément HTML par l’attribut </a:t>
                      </a:r>
                      <a:r>
                        <a:rPr lang="fr-CA" b="1">
                          <a:solidFill>
                            <a:schemeClr val="accent3"/>
                          </a:solidFill>
                        </a:rPr>
                        <a:t>id</a:t>
                      </a:r>
                      <a:r>
                        <a:rPr lang="fr-CA"/>
                        <a:t>, unique dans la page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8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>
                          <a:latin typeface="Courier New"/>
                          <a:cs typeface="Courier New"/>
                        </a:rPr>
                        <a:t>getElementsByName("</a:t>
                      </a:r>
                      <a:r>
                        <a:rPr lang="fr-CA" i="1">
                          <a:latin typeface="Courier New"/>
                          <a:cs typeface="Courier New"/>
                        </a:rPr>
                        <a:t>name"</a:t>
                      </a:r>
                      <a:r>
                        <a:rPr lang="fr-CA">
                          <a:latin typeface="Courier New"/>
                          <a:cs typeface="Courier New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CA"/>
                        <a:t>Identifier une collection d'éléments HTML par l’attribut </a:t>
                      </a:r>
                      <a:r>
                        <a:rPr lang="fr-CA" b="1" err="1">
                          <a:solidFill>
                            <a:schemeClr val="accent3"/>
                          </a:solidFill>
                        </a:rPr>
                        <a:t>name</a:t>
                      </a:r>
                      <a:endParaRPr lang="fr-CA" err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Espace réservé du contenu 3">
            <a:extLst>
              <a:ext uri="{FF2B5EF4-FFF2-40B4-BE49-F238E27FC236}">
                <a16:creationId xmlns:a16="http://schemas.microsoft.com/office/drawing/2014/main" id="{63F6B225-F26E-BC18-A317-9E9FED803C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7994801"/>
              </p:ext>
            </p:extLst>
          </p:nvPr>
        </p:nvGraphicFramePr>
        <p:xfrm>
          <a:off x="1097280" y="1411293"/>
          <a:ext cx="7886699" cy="2392680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14950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916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CA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/>
                        <a:t>document</a:t>
                      </a:r>
                      <a:endParaRPr lang="fr-CA">
                        <a:latin typeface="Courier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/>
                        <a:t>Racine du DOM. Peut avoir un seul nœud</a:t>
                      </a:r>
                      <a:r>
                        <a:rPr lang="fr-CA" baseline="0"/>
                        <a:t> </a:t>
                      </a:r>
                      <a:r>
                        <a:rPr lang="fr-CA" baseline="0" err="1"/>
                        <a:t>element</a:t>
                      </a:r>
                      <a:r>
                        <a:rPr lang="fr-CA" baseline="0"/>
                        <a:t> comme enfant.</a:t>
                      </a:r>
                      <a:endParaRPr lang="fr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err="1"/>
                        <a:t>element</a:t>
                      </a:r>
                      <a:endParaRPr lang="fr-CA" err="1">
                        <a:latin typeface="Courier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/>
                        <a:t>Un élément de la page Web. Peut avoir des nœuds </a:t>
                      </a:r>
                      <a:r>
                        <a:rPr lang="fr-CA" err="1"/>
                        <a:t>element</a:t>
                      </a:r>
                      <a:r>
                        <a:rPr lang="fr-CA"/>
                        <a:t>,</a:t>
                      </a:r>
                      <a:r>
                        <a:rPr lang="fr-CA" baseline="0"/>
                        <a:t> </a:t>
                      </a:r>
                      <a:r>
                        <a:rPr lang="fr-CA" baseline="0" err="1"/>
                        <a:t>text</a:t>
                      </a:r>
                      <a:r>
                        <a:rPr lang="fr-CA" baseline="0"/>
                        <a:t> et comment comme enfant.</a:t>
                      </a:r>
                      <a:endParaRPr lang="fr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err="1"/>
                        <a:t>attr</a:t>
                      </a:r>
                      <a:endParaRPr lang="fr-CA" err="1">
                        <a:latin typeface="Courier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/>
                        <a:t>Attribut d'un élément. Attaché à</a:t>
                      </a:r>
                      <a:r>
                        <a:rPr lang="fr-CA" baseline="0"/>
                        <a:t> un nœud </a:t>
                      </a:r>
                      <a:r>
                        <a:rPr lang="fr-CA" baseline="0" err="1"/>
                        <a:t>element</a:t>
                      </a:r>
                      <a:r>
                        <a:rPr lang="fr-CA" baseline="0"/>
                        <a:t>, il n'est pas considéré comme un enfant.</a:t>
                      </a:r>
                      <a:endParaRPr lang="fr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err="1"/>
                        <a:t>text</a:t>
                      </a:r>
                      <a:endParaRPr lang="fr-CA" err="1">
                        <a:latin typeface="Courier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/>
                        <a:t>Le texte d'un élément</a:t>
                      </a:r>
                      <a:r>
                        <a:rPr lang="fr-CA" baseline="0"/>
                        <a:t> ou d'un attribut. Ne peut pas avoir d'enfant.</a:t>
                      </a:r>
                      <a:endParaRPr lang="fr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4DD95C5A-7F91-F335-6872-971CC0EDC7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1103104"/>
              </p:ext>
            </p:extLst>
          </p:nvPr>
        </p:nvGraphicFramePr>
        <p:xfrm>
          <a:off x="689428" y="5675085"/>
          <a:ext cx="8680593" cy="5994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013199">
                  <a:extLst>
                    <a:ext uri="{9D8B030D-6E8A-4147-A177-3AD203B41FA5}">
                      <a16:colId xmlns:a16="http://schemas.microsoft.com/office/drawing/2014/main" val="1039715923"/>
                    </a:ext>
                  </a:extLst>
                </a:gridCol>
                <a:gridCol w="4667394">
                  <a:extLst>
                    <a:ext uri="{9D8B030D-6E8A-4147-A177-3AD203B41FA5}">
                      <a16:colId xmlns:a16="http://schemas.microsoft.com/office/drawing/2014/main" val="2258706224"/>
                    </a:ext>
                  </a:extLst>
                </a:gridCol>
              </a:tblGrid>
              <a:tr h="599440">
                <a:tc>
                  <a:txBody>
                    <a:bodyPr/>
                    <a:lstStyle/>
                    <a:p>
                      <a:pPr marL="0" marR="0" indent="0" algn="l" rtl="0" fontAlgn="base">
                        <a:lnSpc>
                          <a:spcPts val="2025"/>
                        </a:lnSpc>
                        <a:buNone/>
                      </a:pPr>
                      <a:r>
                        <a:rPr lang="fr-CA" sz="1800" b="0" i="0" err="1">
                          <a:solidFill>
                            <a:srgbClr val="000000"/>
                          </a:solidFill>
                          <a:effectLst/>
                          <a:latin typeface="Courier New"/>
                        </a:rPr>
                        <a:t>getElementsByTagName</a:t>
                      </a:r>
                      <a:r>
                        <a:rPr lang="fr-CA" sz="1800" b="0" i="0">
                          <a:solidFill>
                            <a:srgbClr val="000000"/>
                          </a:solidFill>
                          <a:effectLst/>
                          <a:latin typeface="Courier New"/>
                        </a:rPr>
                        <a:t>("tag</a:t>
                      </a:r>
                      <a:r>
                        <a:rPr lang="fr-CA" sz="1800" b="0" i="1">
                          <a:solidFill>
                            <a:srgbClr val="000000"/>
                          </a:solidFill>
                          <a:effectLst/>
                          <a:latin typeface="Courier New"/>
                        </a:rPr>
                        <a:t>"</a:t>
                      </a:r>
                      <a:r>
                        <a:rPr lang="fr-CA" sz="1800" b="0" i="0">
                          <a:solidFill>
                            <a:srgbClr val="000000"/>
                          </a:solidFill>
                          <a:effectLst/>
                          <a:latin typeface="Courier New"/>
                        </a:rPr>
                        <a:t>)</a:t>
                      </a:r>
                      <a:endParaRPr lang="en-US" sz="900" b="0" i="0">
                        <a:solidFill>
                          <a:srgbClr val="000000"/>
                        </a:solidFill>
                        <a:effectLst/>
                        <a:latin typeface="Courier New"/>
                      </a:endParaRPr>
                    </a:p>
                  </a:txBody>
                  <a:tcPr marL="85725" marR="85725" marT="42863" marB="42863" anchor="ctr">
                    <a:lnL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71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D1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lnSpc>
                          <a:spcPts val="2025"/>
                        </a:lnSpc>
                        <a:buNone/>
                      </a:pPr>
                      <a:r>
                        <a:rPr lang="fr-CA" sz="1800" b="0" i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Identifier une collection d'éléments HTML </a:t>
                      </a:r>
                      <a:r>
                        <a:rPr lang="fr-CA" sz="1800" b="0" i="0" u="none" strike="noStrike" noProof="0">
                          <a:solidFill>
                            <a:srgbClr val="000000"/>
                          </a:solidFill>
                          <a:effectLst/>
                        </a:rPr>
                        <a:t>par leur </a:t>
                      </a:r>
                      <a:r>
                        <a:rPr lang="fr-CA" sz="1800" b="1" i="0" u="none" strike="noStrike" noProof="0">
                          <a:solidFill>
                            <a:srgbClr val="000000"/>
                          </a:solidFill>
                          <a:effectLst/>
                        </a:rPr>
                        <a:t>nom de balise</a:t>
                      </a:r>
                      <a:r>
                        <a:rPr lang="fr-CA" sz="1800" b="0" i="0" u="none" strike="noStrike" noProof="0">
                          <a:solidFill>
                            <a:srgbClr val="000000"/>
                          </a:solidFill>
                          <a:effectLst/>
                        </a:rPr>
                        <a:t> (ex: "p", "</a:t>
                      </a:r>
                      <a:r>
                        <a:rPr lang="fr-CA" sz="1800" b="0" i="0" u="none" strike="noStrike" noProof="0" err="1">
                          <a:solidFill>
                            <a:srgbClr val="000000"/>
                          </a:solidFill>
                          <a:effectLst/>
                        </a:rPr>
                        <a:t>button</a:t>
                      </a:r>
                      <a:r>
                        <a:rPr lang="fr-CA" sz="1800" b="0" i="0" u="none" strike="noStrike" noProof="0">
                          <a:solidFill>
                            <a:srgbClr val="000000"/>
                          </a:solidFill>
                          <a:effectLst/>
                        </a:rPr>
                        <a:t>", "li")</a:t>
                      </a:r>
                      <a:r>
                        <a:rPr lang="fr-CA" sz="1800" b="0" i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5725" marR="85725" marT="42863" marB="42863" anchor="ctr">
                    <a:lnL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71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9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D1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71415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96506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C6FFDB6F-F35D-F996-DEB5-3A1B5322E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API JS (suite)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03C7FD12-F3E1-4B89-EC6C-A3C375902F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CA"/>
              <a:t>Pour manipuler les attributs d’un élément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2DA980A-3C2C-6DAE-DCAB-0E6E3420C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450B850-CB43-2FD7-FDDD-A01E863C1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15</a:t>
            </a:fld>
            <a:endParaRPr lang="fr-CA"/>
          </a:p>
        </p:txBody>
      </p:sp>
      <p:graphicFrame>
        <p:nvGraphicFramePr>
          <p:cNvPr id="8" name="Espace réservé du contenu 5">
            <a:extLst>
              <a:ext uri="{FF2B5EF4-FFF2-40B4-BE49-F238E27FC236}">
                <a16:creationId xmlns:a16="http://schemas.microsoft.com/office/drawing/2014/main" id="{BF0447FF-82F5-DAE2-17CA-4C36DF5CC7A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53606"/>
              </p:ext>
            </p:extLst>
          </p:nvPr>
        </p:nvGraphicFramePr>
        <p:xfrm>
          <a:off x="827697" y="2389290"/>
          <a:ext cx="10536606" cy="18491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3264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101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9411">
                <a:tc>
                  <a:txBody>
                    <a:bodyPr/>
                    <a:lstStyle/>
                    <a:p>
                      <a:r>
                        <a:rPr lang="fr-CA"/>
                        <a:t>Méthode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sz="1600" err="1">
                          <a:latin typeface="Courier New"/>
                          <a:cs typeface="Courier New"/>
                        </a:rPr>
                        <a:t>hasAttribute</a:t>
                      </a:r>
                      <a:r>
                        <a:rPr lang="fr-CA" sz="1600">
                          <a:latin typeface="Courier New"/>
                          <a:cs typeface="Courier New"/>
                        </a:rPr>
                        <a:t>(</a:t>
                      </a:r>
                      <a:r>
                        <a:rPr lang="fr-CA" sz="1600" i="1">
                          <a:latin typeface="Courier New"/>
                          <a:cs typeface="Courier New"/>
                        </a:rPr>
                        <a:t>nom</a:t>
                      </a:r>
                      <a:r>
                        <a:rPr lang="fr-CA" sz="1600" i="0">
                          <a:latin typeface="Courier New"/>
                          <a:cs typeface="Courier New"/>
                        </a:rPr>
                        <a:t>)</a:t>
                      </a:r>
                      <a:endParaRPr lang="fr-CA" sz="160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i="0"/>
                        <a:t>Retourne vrai si l</a:t>
                      </a:r>
                      <a:r>
                        <a:rPr lang="fr-CA" i="1"/>
                        <a:t>’</a:t>
                      </a:r>
                      <a:r>
                        <a:rPr lang="fr-CA" i="1" err="1"/>
                        <a:t>element</a:t>
                      </a:r>
                      <a:r>
                        <a:rPr lang="fr-CA" i="1"/>
                        <a:t> </a:t>
                      </a:r>
                      <a:r>
                        <a:rPr lang="fr-CA" i="0"/>
                        <a:t>a l'attribut</a:t>
                      </a:r>
                      <a:r>
                        <a:rPr lang="fr-CA" i="0" baseline="0"/>
                        <a:t> en paramètre</a:t>
                      </a:r>
                      <a:endParaRPr lang="fr-CA" i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sz="1600" err="1">
                          <a:latin typeface="Courier New"/>
                          <a:cs typeface="Courier New"/>
                        </a:rPr>
                        <a:t>getAttribute</a:t>
                      </a:r>
                      <a:r>
                        <a:rPr lang="fr-CA" sz="1600">
                          <a:latin typeface="Courier New"/>
                          <a:cs typeface="Courier New"/>
                        </a:rPr>
                        <a:t>(</a:t>
                      </a:r>
                      <a:r>
                        <a:rPr lang="fr-CA" sz="1600" i="1">
                          <a:latin typeface="Courier New"/>
                          <a:cs typeface="Courier New"/>
                        </a:rPr>
                        <a:t>nom</a:t>
                      </a:r>
                      <a:r>
                        <a:rPr lang="fr-CA" sz="1600" i="0">
                          <a:latin typeface="Courier New"/>
                          <a:cs typeface="Courier New"/>
                        </a:rPr>
                        <a:t>)</a:t>
                      </a:r>
                      <a:endParaRPr lang="fr-CA" sz="160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i="0"/>
                        <a:t>Retourne</a:t>
                      </a:r>
                      <a:r>
                        <a:rPr lang="fr-CA" i="0" baseline="0"/>
                        <a:t> la valeur de l'attribut en paramètre</a:t>
                      </a:r>
                      <a:endParaRPr lang="fr-CA" i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sz="1600" err="1">
                          <a:latin typeface="Courier New"/>
                          <a:cs typeface="Courier New"/>
                        </a:rPr>
                        <a:t>setAttribute</a:t>
                      </a:r>
                      <a:r>
                        <a:rPr lang="fr-CA" sz="1600">
                          <a:latin typeface="Courier New"/>
                          <a:cs typeface="Courier New"/>
                        </a:rPr>
                        <a:t>(</a:t>
                      </a:r>
                      <a:r>
                        <a:rPr lang="fr-CA" sz="1600" i="1">
                          <a:latin typeface="Courier New"/>
                          <a:cs typeface="Courier New"/>
                        </a:rPr>
                        <a:t>nom, valeur</a:t>
                      </a:r>
                      <a:r>
                        <a:rPr lang="fr-CA" sz="1600">
                          <a:latin typeface="Courier New"/>
                          <a:cs typeface="Courier New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i="0"/>
                        <a:t>Modifie la valeur de l'attribut en</a:t>
                      </a:r>
                      <a:r>
                        <a:rPr lang="fr-CA" i="0" baseline="0"/>
                        <a:t> paramètre par la valeur en paramètre</a:t>
                      </a:r>
                      <a:endParaRPr lang="fr-CA" i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sz="1600" err="1">
                          <a:latin typeface="Courier New"/>
                          <a:cs typeface="Courier New"/>
                        </a:rPr>
                        <a:t>removeAttribute</a:t>
                      </a:r>
                      <a:r>
                        <a:rPr lang="fr-CA" sz="1600">
                          <a:latin typeface="Courier New"/>
                          <a:cs typeface="Courier New"/>
                        </a:rPr>
                        <a:t>(</a:t>
                      </a:r>
                      <a:r>
                        <a:rPr lang="fr-CA" sz="1600" i="1">
                          <a:latin typeface="Courier New"/>
                          <a:cs typeface="Courier New"/>
                        </a:rPr>
                        <a:t>nom</a:t>
                      </a:r>
                      <a:r>
                        <a:rPr lang="fr-CA" sz="1600" i="0">
                          <a:latin typeface="Courier New"/>
                          <a:cs typeface="Courier New"/>
                        </a:rPr>
                        <a:t>)</a:t>
                      </a:r>
                      <a:endParaRPr lang="fr-CA" sz="160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i="0"/>
                        <a:t>Supprime</a:t>
                      </a:r>
                      <a:r>
                        <a:rPr lang="fr-CA" i="0" baseline="0"/>
                        <a:t> l'attribut passé en paramètre</a:t>
                      </a:r>
                      <a:endParaRPr lang="fr-CA" i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31637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C9E012-086A-B5A1-EFFC-818537987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API JS (suite)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075B19EA-E43C-307F-64C6-50D1A3344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CA"/>
              <a:t>Pour obtenir la valeur d’un élément ou obtenir les éléments reliés.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2B0156B-1CF2-FA4E-3B63-F2C5ED258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A06DC4A-A4B8-12C4-4FD1-773D36275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16</a:t>
            </a:fld>
            <a:endParaRPr lang="fr-CA"/>
          </a:p>
        </p:txBody>
      </p:sp>
      <p:graphicFrame>
        <p:nvGraphicFramePr>
          <p:cNvPr id="5" name="Espace réservé du contenu 3">
            <a:extLst>
              <a:ext uri="{FF2B5EF4-FFF2-40B4-BE49-F238E27FC236}">
                <a16:creationId xmlns:a16="http://schemas.microsoft.com/office/drawing/2014/main" id="{58C8B7A8-6489-F129-515A-A43B66D5DD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8909623"/>
              </p:ext>
            </p:extLst>
          </p:nvPr>
        </p:nvGraphicFramePr>
        <p:xfrm>
          <a:off x="1097280" y="1897380"/>
          <a:ext cx="7886700" cy="367284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808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783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CA"/>
                        <a:t>Propriétés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err="1">
                          <a:latin typeface="Courier" pitchFamily="49" charset="0"/>
                        </a:rPr>
                        <a:t>nodeValue</a:t>
                      </a:r>
                      <a:endParaRPr lang="fr-CA">
                        <a:latin typeface="Courier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/>
                        <a:t>Retourne le texte du nœud (</a:t>
                      </a:r>
                      <a:r>
                        <a:rPr lang="fr-CA" err="1"/>
                        <a:t>Text</a:t>
                      </a:r>
                      <a:r>
                        <a:rPr lang="fr-CA"/>
                        <a:t>,</a:t>
                      </a:r>
                      <a:r>
                        <a:rPr lang="fr-CA" baseline="0"/>
                        <a:t> Comment) ou </a:t>
                      </a:r>
                      <a:r>
                        <a:rPr lang="fr-CA" baseline="0" err="1"/>
                        <a:t>null</a:t>
                      </a:r>
                      <a:r>
                        <a:rPr lang="fr-CA" baseline="0"/>
                        <a:t> </a:t>
                      </a:r>
                      <a:r>
                        <a:rPr lang="fr-CA" sz="1800" b="0" i="0" u="none" strike="noStrike" baseline="0" noProof="0">
                          <a:latin typeface="Calibri"/>
                          <a:ea typeface="Calibri"/>
                          <a:cs typeface="Calibri"/>
                        </a:rPr>
                        <a:t>pour un é</a:t>
                      </a:r>
                      <a:r>
                        <a:rPr lang="fr-CA" sz="1800" b="0" i="0" u="none" strike="noStrike" baseline="0" noProof="0">
                          <a:latin typeface="Consolas"/>
                        </a:rPr>
                        <a:t>lément</a:t>
                      </a:r>
                      <a:r>
                        <a:rPr lang="fr-CA" sz="1800" b="0" i="0" u="none" strike="noStrike" baseline="0" noProof="0">
                          <a:latin typeface="Calibri"/>
                          <a:ea typeface="Calibri"/>
                          <a:cs typeface="Calibri"/>
                        </a:rPr>
                        <a:t> (comme </a:t>
                      </a:r>
                      <a:r>
                        <a:rPr lang="fr-CA" sz="1800" b="0" i="0" u="none" strike="noStrike" baseline="0" noProof="0">
                          <a:latin typeface="Consolas"/>
                        </a:rPr>
                        <a:t>&lt;div&gt;</a:t>
                      </a:r>
                      <a:r>
                        <a:rPr lang="fr-CA" sz="1800" b="0" i="0" u="none" strike="noStrike" baseline="0" noProof="0">
                          <a:latin typeface="Calibri"/>
                          <a:ea typeface="Calibri"/>
                          <a:cs typeface="Calibri"/>
                        </a:rPr>
                        <a:t> ou </a:t>
                      </a:r>
                      <a:r>
                        <a:rPr lang="fr-CA" sz="1800" b="0" i="0" u="none" strike="noStrike" baseline="0" noProof="0">
                          <a:latin typeface="Consolas"/>
                        </a:rPr>
                        <a:t>&lt;p&gt;</a:t>
                      </a:r>
                      <a:r>
                        <a:rPr lang="fr-CA" sz="1800" b="0" i="0" u="none" strike="noStrike" baseline="0" noProof="0">
                          <a:latin typeface="Calibri"/>
                          <a:ea typeface="Calibri"/>
                          <a:cs typeface="Calibri"/>
                        </a:rPr>
                        <a:t>)</a:t>
                      </a:r>
                      <a:endParaRPr lang="fr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err="1">
                          <a:latin typeface="Courier" pitchFamily="49" charset="0"/>
                        </a:rPr>
                        <a:t>parentNode</a:t>
                      </a:r>
                      <a:endParaRPr lang="fr-CA">
                        <a:latin typeface="Courier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/>
                        <a:t>Retourne le nœud parent si il existe</a:t>
                      </a:r>
                      <a:r>
                        <a:rPr lang="fr-CA" baseline="0"/>
                        <a:t> ou </a:t>
                      </a:r>
                      <a:r>
                        <a:rPr lang="fr-CA" baseline="0" err="1"/>
                        <a:t>null</a:t>
                      </a:r>
                      <a:endParaRPr lang="fr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err="1">
                          <a:latin typeface="Courier" pitchFamily="49" charset="0"/>
                        </a:rPr>
                        <a:t>childNodes</a:t>
                      </a:r>
                      <a:endParaRPr lang="fr-CA">
                        <a:latin typeface="Courier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/>
                        <a:t>Retourne un </a:t>
                      </a:r>
                      <a:r>
                        <a:rPr lang="fr-CA" err="1"/>
                        <a:t>array</a:t>
                      </a:r>
                      <a:r>
                        <a:rPr lang="fr-CA"/>
                        <a:t> d'objets</a:t>
                      </a:r>
                      <a:r>
                        <a:rPr lang="fr-CA" baseline="0"/>
                        <a:t> qui représente les enfants du nœud courant</a:t>
                      </a:r>
                      <a:endParaRPr lang="fr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err="1">
                          <a:latin typeface="Courier" pitchFamily="49" charset="0"/>
                        </a:rPr>
                        <a:t>firstChild</a:t>
                      </a:r>
                      <a:endParaRPr lang="fr-CA">
                        <a:latin typeface="Courier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/>
                        <a:t>Retourne</a:t>
                      </a:r>
                      <a:r>
                        <a:rPr lang="fr-CA" baseline="0"/>
                        <a:t> le nœud de l'objet du 1</a:t>
                      </a:r>
                      <a:r>
                        <a:rPr lang="fr-CA" baseline="30000"/>
                        <a:t>er</a:t>
                      </a:r>
                      <a:r>
                        <a:rPr lang="fr-CA" baseline="0"/>
                        <a:t> enfant ou </a:t>
                      </a:r>
                      <a:r>
                        <a:rPr lang="fr-CA" baseline="0" err="1"/>
                        <a:t>null</a:t>
                      </a:r>
                      <a:endParaRPr lang="fr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err="1">
                          <a:latin typeface="Courier" pitchFamily="49" charset="0"/>
                        </a:rPr>
                        <a:t>lastChild</a:t>
                      </a:r>
                      <a:endParaRPr lang="fr-CA">
                        <a:latin typeface="Courier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/>
                        <a:t>Retourne le nœud de l'objet</a:t>
                      </a:r>
                      <a:r>
                        <a:rPr lang="fr-CA" baseline="0"/>
                        <a:t> du dernier enfant ou </a:t>
                      </a:r>
                      <a:r>
                        <a:rPr lang="fr-CA" baseline="0" err="1"/>
                        <a:t>null</a:t>
                      </a:r>
                      <a:endParaRPr lang="fr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err="1">
                          <a:latin typeface="Courier" pitchFamily="49" charset="0"/>
                        </a:rPr>
                        <a:t>nextElementSibling</a:t>
                      </a:r>
                      <a:endParaRPr lang="fr-CA">
                        <a:latin typeface="Courier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/>
                        <a:t>Retourne le nœud d'objet pour le prochain </a:t>
                      </a:r>
                      <a:r>
                        <a:rPr lang="fr-CA" i="1"/>
                        <a:t>frère</a:t>
                      </a:r>
                      <a:r>
                        <a:rPr lang="fr-CA" i="0"/>
                        <a:t> ou </a:t>
                      </a:r>
                      <a:r>
                        <a:rPr lang="fr-CA" i="0" err="1"/>
                        <a:t>null</a:t>
                      </a:r>
                      <a:endParaRPr lang="fr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00859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E980E6-B7BA-881F-0B9B-3F6ECBA6D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5501640" cy="610042"/>
          </a:xfrm>
        </p:spPr>
        <p:txBody>
          <a:bodyPr/>
          <a:lstStyle/>
          <a:p>
            <a:r>
              <a:rPr lang="fr-CA"/>
              <a:t>Pour en savoir plus</a:t>
            </a:r>
          </a:p>
        </p:txBody>
      </p:sp>
      <p:sp>
        <p:nvSpPr>
          <p:cNvPr id="11" name="Espace réservé du contenu 10">
            <a:extLst>
              <a:ext uri="{FF2B5EF4-FFF2-40B4-BE49-F238E27FC236}">
                <a16:creationId xmlns:a16="http://schemas.microsoft.com/office/drawing/2014/main" id="{85158871-BC1D-2CBE-33E6-A3AEAE7BBD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344170" indent="-344170"/>
            <a:r>
              <a:rPr lang="fr-CA">
                <a:hlinkClick r:id="rId2"/>
              </a:rPr>
              <a:t>https://www.w3schools.com/js/default.asp</a:t>
            </a:r>
            <a:r>
              <a:rPr lang="fr-CA"/>
              <a:t> </a:t>
            </a:r>
            <a:endParaRPr lang="fr-FR"/>
          </a:p>
          <a:p>
            <a:pPr marL="0" indent="0">
              <a:buNone/>
            </a:pPr>
            <a:endParaRPr lang="fr-CA">
              <a:ea typeface="Calibri"/>
              <a:cs typeface="Calibri"/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592F560-2AB9-BDDB-29D4-A92130F4A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6397D1-D81E-46BA-8277-898AB58CD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17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01582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ACC85692-1290-4488-6F4E-CDA0527AD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Langage au typage dynamique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30F84820-F60F-6EA3-E1F8-65BBED51F8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176373"/>
            <a:ext cx="10295650" cy="4692721"/>
          </a:xfrm>
        </p:spPr>
        <p:txBody>
          <a:bodyPr vert="horz" lIns="0" tIns="45720" rIns="0" bIns="45720" rtlCol="0" anchor="t">
            <a:normAutofit/>
          </a:bodyPr>
          <a:lstStyle/>
          <a:p>
            <a:pPr marL="200025" lvl="1" indent="0">
              <a:buNone/>
            </a:pPr>
            <a:r>
              <a:rPr lang="fr-CA"/>
              <a:t>En </a:t>
            </a:r>
            <a:r>
              <a:rPr lang="fr-CA" b="1"/>
              <a:t>JS</a:t>
            </a:r>
            <a:r>
              <a:rPr lang="fr-CA"/>
              <a:t> on peut simplement assigner des valeurs à un objet qui stocke ses propriétés comme un </a:t>
            </a:r>
            <a:r>
              <a:rPr lang="fr-CA" b="1"/>
              <a:t>dictionnaire</a:t>
            </a:r>
            <a:r>
              <a:rPr lang="fr-CA"/>
              <a:t>.</a:t>
            </a:r>
          </a:p>
          <a:p>
            <a:pPr marL="914400" lvl="2" indent="-457200">
              <a:buNone/>
            </a:pPr>
            <a:r>
              <a:rPr lang="fr-CA"/>
              <a:t>let moto = {};</a:t>
            </a:r>
            <a:endParaRPr lang="fr-CA">
              <a:ea typeface="Calibri"/>
              <a:cs typeface="Calibri"/>
            </a:endParaRPr>
          </a:p>
          <a:p>
            <a:pPr marL="914400" lvl="2" indent="-457200">
              <a:buNone/>
            </a:pPr>
            <a:r>
              <a:rPr lang="fr-CA" err="1"/>
              <a:t>moto.cie</a:t>
            </a:r>
            <a:r>
              <a:rPr lang="fr-CA"/>
              <a:t> = ‘Yamaha’;</a:t>
            </a:r>
          </a:p>
          <a:p>
            <a:pPr marL="914400" lvl="2" indent="-457200">
              <a:buNone/>
            </a:pPr>
            <a:r>
              <a:rPr lang="en-US" err="1"/>
              <a:t>moto.dateAchat</a:t>
            </a:r>
            <a:r>
              <a:rPr lang="en-US"/>
              <a:t> = new Date(2005,3,12);</a:t>
            </a:r>
            <a:endParaRPr lang="fr-CA"/>
          </a:p>
          <a:p>
            <a:pPr marL="200025" lvl="1" indent="0">
              <a:buNone/>
            </a:pPr>
            <a:endParaRPr lang="fr-CA"/>
          </a:p>
          <a:p>
            <a:pPr marL="200025" lvl="1" indent="0">
              <a:buNone/>
            </a:pPr>
            <a:r>
              <a:rPr lang="fr-CA" b="1"/>
              <a:t>Erreur fréquente:</a:t>
            </a:r>
          </a:p>
          <a:p>
            <a:pPr marL="200025" lvl="1" indent="0">
              <a:buNone/>
            </a:pPr>
            <a:r>
              <a:rPr lang="fr-CA"/>
              <a:t>Vous voulez </a:t>
            </a:r>
            <a:r>
              <a:rPr lang="fr-CA" b="1"/>
              <a:t>changer</a:t>
            </a:r>
            <a:r>
              <a:rPr lang="fr-CA"/>
              <a:t> la date d’achat de votre moto qui possède une valeur </a:t>
            </a:r>
            <a:r>
              <a:rPr lang="fr-CA" b="1" err="1"/>
              <a:t>dateAchat</a:t>
            </a:r>
            <a:r>
              <a:rPr lang="fr-CA"/>
              <a:t>.</a:t>
            </a:r>
          </a:p>
          <a:p>
            <a:pPr marL="200025" lvl="1" indent="0">
              <a:buNone/>
            </a:pPr>
            <a:r>
              <a:rPr lang="fr-CA"/>
              <a:t>Au lieu de :</a:t>
            </a:r>
          </a:p>
          <a:p>
            <a:pPr marL="914400" lvl="2" indent="-457200">
              <a:buNone/>
            </a:pPr>
            <a:r>
              <a:rPr lang="fr-CA" err="1"/>
              <a:t>moto.dateAchat</a:t>
            </a:r>
            <a:r>
              <a:rPr lang="fr-CA"/>
              <a:t> = new Date(2005,2,11);</a:t>
            </a:r>
          </a:p>
          <a:p>
            <a:pPr marL="200025" lvl="1" indent="0">
              <a:buNone/>
            </a:pPr>
            <a:r>
              <a:rPr lang="fr-CA"/>
              <a:t>Vous tapez:</a:t>
            </a:r>
          </a:p>
          <a:p>
            <a:pPr marL="914400" lvl="2" indent="-457200">
              <a:buNone/>
            </a:pPr>
            <a:r>
              <a:rPr lang="fr-CA" err="1"/>
              <a:t>moto.dateachat</a:t>
            </a:r>
            <a:r>
              <a:rPr lang="fr-CA"/>
              <a:t> = new Date(2005,2,11);</a:t>
            </a:r>
          </a:p>
          <a:p>
            <a:pPr marL="228600" indent="0">
              <a:buNone/>
            </a:pPr>
            <a:r>
              <a:rPr lang="fr-CA"/>
              <a:t>Vous venez de créer une </a:t>
            </a:r>
            <a:r>
              <a:rPr lang="fr-CA" b="1"/>
              <a:t>nouvelle propriété</a:t>
            </a:r>
            <a:r>
              <a:rPr lang="fr-CA"/>
              <a:t>. Vous n’obtiendrez </a:t>
            </a:r>
            <a:r>
              <a:rPr lang="fr-CA" b="1"/>
              <a:t>pas de message d’erreur</a:t>
            </a:r>
            <a:r>
              <a:rPr lang="fr-CA"/>
              <a:t>…</a:t>
            </a:r>
          </a:p>
          <a:p>
            <a:pPr marL="568325" indent="0">
              <a:buNone/>
            </a:pPr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B3A235F-A4B5-82F0-F62A-70A3F4EB7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17B8814-1021-F5D8-F4D9-40B06EE02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18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970002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27EF2160-21FC-9574-9545-1F1E62A8A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Comment apprendre?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D54D27E8-ACF1-6277-E793-647825F623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0" indent="0">
              <a:buNone/>
            </a:pPr>
            <a:r>
              <a:rPr lang="fr-CA"/>
              <a:t>Rien de mieux que d’utiliser un outil en ligne qui vous permet de programmer et de tester directement le résultat de ce que vous faites!</a:t>
            </a:r>
          </a:p>
          <a:p>
            <a:pPr marL="0" indent="0">
              <a:buNone/>
            </a:pPr>
            <a:r>
              <a:rPr lang="fr-CA">
                <a:hlinkClick r:id="rId2"/>
              </a:rPr>
              <a:t>Exemple simple</a:t>
            </a:r>
            <a:endParaRPr lang="fr-CA"/>
          </a:p>
          <a:p>
            <a:pPr marL="0" indent="0">
              <a:buNone/>
            </a:pPr>
            <a:r>
              <a:rPr lang="fr-CA"/>
              <a:t>Commençons par modifier un élément du DOM, pour y arriver, nous allons utiliser les fonctionnalités suivantes:</a:t>
            </a:r>
          </a:p>
          <a:p>
            <a:pPr marL="0" indent="0">
              <a:buNone/>
            </a:pPr>
            <a:r>
              <a:rPr lang="fr-CA"/>
              <a:t>let </a:t>
            </a:r>
            <a:r>
              <a:rPr lang="fr-CA" err="1"/>
              <a:t>element</a:t>
            </a:r>
            <a:r>
              <a:rPr lang="fr-CA"/>
              <a:t> = </a:t>
            </a:r>
            <a:r>
              <a:rPr lang="fr-CA" err="1"/>
              <a:t>document.getElementById</a:t>
            </a:r>
            <a:r>
              <a:rPr lang="fr-CA"/>
              <a:t>(id) =&gt; Pour obtenir un élément</a:t>
            </a:r>
          </a:p>
          <a:p>
            <a:pPr marL="0" indent="0">
              <a:buNone/>
            </a:pPr>
            <a:r>
              <a:rPr lang="fr-CA" err="1"/>
              <a:t>element.innerHTML</a:t>
            </a:r>
            <a:r>
              <a:rPr lang="fr-CA"/>
              <a:t> =&gt; Pour accéder à TOUT le contenu à l’intérieur de notre élément</a:t>
            </a:r>
          </a:p>
          <a:p>
            <a:pPr marL="0" indent="0">
              <a:buNone/>
            </a:pPr>
            <a:r>
              <a:rPr lang="fr-CA" err="1"/>
              <a:t>element.textContent</a:t>
            </a:r>
            <a:r>
              <a:rPr lang="fr-CA"/>
              <a:t> =&gt; Pour accéder au texte à l’intérieur de notre élément</a:t>
            </a:r>
          </a:p>
          <a:p>
            <a:pPr marL="0" indent="0">
              <a:buNone/>
            </a:pPr>
            <a:r>
              <a:rPr lang="fr-CA" err="1"/>
              <a:t>element.style.color</a:t>
            </a:r>
            <a:r>
              <a:rPr lang="fr-CA"/>
              <a:t> =&gt; Pour accéder au </a:t>
            </a:r>
            <a:r>
              <a:rPr lang="fr-CA" err="1"/>
              <a:t>css</a:t>
            </a:r>
            <a:r>
              <a:rPr lang="fr-CA"/>
              <a:t> d’un élément et à sa couleur</a:t>
            </a:r>
          </a:p>
          <a:p>
            <a:pPr marL="0" indent="0">
              <a:buNone/>
            </a:pPr>
            <a:r>
              <a:rPr lang="fr-CA" err="1"/>
              <a:t>element.value</a:t>
            </a:r>
            <a:r>
              <a:rPr lang="fr-CA"/>
              <a:t> =&gt; Permet de lire ou d’écrire la valeur d’un input</a:t>
            </a:r>
          </a:p>
          <a:p>
            <a:pPr marL="0" indent="0">
              <a:buNone/>
            </a:pPr>
            <a:endParaRPr lang="fr-CA"/>
          </a:p>
          <a:p>
            <a:pPr marL="0" indent="0">
              <a:buNone/>
            </a:pPr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87B96D1-8F09-81B8-EB8D-6B098EA86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12F2E91-D873-E077-80B3-6E21DBAB1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19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095121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6DE855A2-190A-6FC7-A154-4F7CF331F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JS </a:t>
            </a:r>
            <a:r>
              <a:rPr lang="fr-CA" err="1"/>
              <a:t>onclick</a:t>
            </a:r>
            <a:r>
              <a:rPr lang="fr-CA"/>
              <a:t> </a:t>
            </a:r>
            <a:r>
              <a:rPr lang="fr-CA" err="1"/>
              <a:t>event</a:t>
            </a:r>
            <a:endParaRPr lang="fr-C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25DF8EA2-2A0D-D3A4-C154-C41A6C8DBB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0" indent="0">
              <a:buNone/>
            </a:pPr>
            <a:r>
              <a:rPr lang="fr-CA" b="1"/>
              <a:t>Démo en classe</a:t>
            </a:r>
          </a:p>
          <a:p>
            <a:pPr marL="0" indent="0">
              <a:buNone/>
            </a:pPr>
            <a:r>
              <a:rPr lang="fr-CA"/>
              <a:t>On va maintenant ajouter un évènement click à l’élément p modifié dans l’exemple précédent en utilisant </a:t>
            </a:r>
            <a:r>
              <a:rPr lang="fr-CA" err="1"/>
              <a:t>addEvent</a:t>
            </a:r>
            <a:r>
              <a:rPr lang="fr-CA" err="1">
                <a:ea typeface="Calibri"/>
                <a:cs typeface="Calibri"/>
              </a:rPr>
              <a:t>Listener</a:t>
            </a:r>
            <a:r>
              <a:rPr lang="fr-CA"/>
              <a:t> :</a:t>
            </a:r>
            <a:endParaRPr lang="fr-CA">
              <a:ea typeface="Calibri"/>
              <a:cs typeface="Calibri"/>
            </a:endParaRPr>
          </a:p>
          <a:p>
            <a:pPr marL="0" indent="0">
              <a:buNone/>
            </a:pPr>
            <a:endParaRPr lang="fr-CA"/>
          </a:p>
          <a:p>
            <a:pPr marL="0" indent="0">
              <a:spcBef>
                <a:spcPts val="0"/>
              </a:spcBef>
              <a:buNone/>
            </a:pPr>
            <a:endParaRPr lang="fr-CA"/>
          </a:p>
          <a:p>
            <a:pPr marL="0" indent="0">
              <a:spcBef>
                <a:spcPts val="0"/>
              </a:spcBef>
              <a:buNone/>
            </a:pPr>
            <a:endParaRPr lang="fr-CA"/>
          </a:p>
          <a:p>
            <a:pPr marL="0" indent="0">
              <a:spcBef>
                <a:spcPts val="0"/>
              </a:spcBef>
              <a:buNone/>
            </a:pPr>
            <a:endParaRPr lang="fr-CA"/>
          </a:p>
          <a:p>
            <a:pPr marL="0" indent="0">
              <a:spcBef>
                <a:spcPts val="0"/>
              </a:spcBef>
              <a:buNone/>
            </a:pPr>
            <a:endParaRPr lang="fr-CA"/>
          </a:p>
          <a:p>
            <a:pPr marL="0" indent="0">
              <a:spcBef>
                <a:spcPts val="0"/>
              </a:spcBef>
              <a:buNone/>
            </a:pPr>
            <a:endParaRPr lang="fr-CA"/>
          </a:p>
          <a:p>
            <a:pPr marL="0" indent="0">
              <a:buNone/>
            </a:pPr>
            <a:r>
              <a:rPr lang="fr-CA" err="1"/>
              <a:t>document.createElement</a:t>
            </a:r>
            <a:r>
              <a:rPr lang="fr-CA"/>
              <a:t>(</a:t>
            </a:r>
            <a:r>
              <a:rPr lang="fr-CA" err="1"/>
              <a:t>tagName</a:t>
            </a:r>
            <a:r>
              <a:rPr lang="fr-CA"/>
              <a:t>) =&gt; Permet de créer un élément avec le </a:t>
            </a:r>
            <a:r>
              <a:rPr lang="fr-CA" err="1"/>
              <a:t>tagName</a:t>
            </a:r>
            <a:r>
              <a:rPr lang="fr-CA"/>
              <a:t> spécifié</a:t>
            </a:r>
          </a:p>
          <a:p>
            <a:pPr marL="0" indent="0">
              <a:buNone/>
            </a:pPr>
            <a:r>
              <a:rPr lang="fr-CA" err="1"/>
              <a:t>element.appendChild</a:t>
            </a:r>
            <a:r>
              <a:rPr lang="fr-CA"/>
              <a:t>(</a:t>
            </a:r>
            <a:r>
              <a:rPr lang="fr-CA" err="1"/>
              <a:t>element</a:t>
            </a:r>
            <a:r>
              <a:rPr lang="fr-CA"/>
              <a:t>) =&gt; Permet d’ajouter un élément sous un autre élément</a:t>
            </a:r>
          </a:p>
          <a:p>
            <a:pPr marL="0" indent="0">
              <a:buNone/>
            </a:pPr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C0F2182-A7EE-D2B5-FC0A-388A08818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50E8273-1A40-4CDF-4220-70AC19C1E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20</a:t>
            </a:fld>
            <a:endParaRPr lang="fr-C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B75E3F4-FD87-AD85-CFB4-541045873AE1}"/>
              </a:ext>
            </a:extLst>
          </p:cNvPr>
          <p:cNvSpPr txBox="1"/>
          <p:nvPr/>
        </p:nvSpPr>
        <p:spPr>
          <a:xfrm>
            <a:off x="1036320" y="2437429"/>
            <a:ext cx="9064025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r>
              <a:rPr lang="fr-CA" err="1"/>
              <a:t>element.addEventListener</a:t>
            </a:r>
            <a:r>
              <a:rPr lang="fr-CA">
                <a:latin typeface="Calibri"/>
                <a:ea typeface="Calibri"/>
                <a:cs typeface="Calibri"/>
              </a:rPr>
              <a:t>(</a:t>
            </a:r>
            <a:r>
              <a:rPr lang="fr-CA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"click"</a:t>
            </a:r>
            <a:r>
              <a:rPr lang="fr-CA">
                <a:latin typeface="Calibri"/>
                <a:ea typeface="Calibri"/>
                <a:cs typeface="Calibri"/>
              </a:rPr>
              <a:t>, </a:t>
            </a:r>
            <a:r>
              <a:rPr lang="fr-CA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function</a:t>
            </a:r>
            <a:r>
              <a:rPr lang="fr-CA">
                <a:latin typeface="Calibri"/>
                <a:ea typeface="Calibri"/>
                <a:cs typeface="Calibri"/>
              </a:rPr>
              <a:t> (</a:t>
            </a:r>
            <a:r>
              <a:rPr lang="fr-CA" err="1">
                <a:latin typeface="Calibri"/>
                <a:ea typeface="Calibri"/>
                <a:cs typeface="Calibri"/>
              </a:rPr>
              <a:t>event</a:t>
            </a:r>
            <a:r>
              <a:rPr lang="fr-CA">
                <a:latin typeface="Calibri"/>
                <a:ea typeface="Calibri"/>
                <a:cs typeface="Calibri"/>
              </a:rPr>
              <a:t>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CA"/>
              <a:t>     // </a:t>
            </a:r>
            <a:r>
              <a:rPr lang="fr-CA" b="1" err="1"/>
              <a:t>event.target</a:t>
            </a:r>
            <a:r>
              <a:rPr lang="fr-CA" b="1"/>
              <a:t> </a:t>
            </a:r>
            <a:r>
              <a:rPr lang="fr-CA"/>
              <a:t>contient l’élément sur lequel l’évènement s’est produit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CA"/>
              <a:t>     console.log(</a:t>
            </a:r>
            <a:r>
              <a:rPr lang="fr-CA" err="1"/>
              <a:t>event.target</a:t>
            </a:r>
            <a:r>
              <a:rPr lang="fr-CA"/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CA"/>
              <a:t>     // Ajouter notre logique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CA"/>
              <a:t>});</a:t>
            </a:r>
            <a:endParaRPr lang="fr-CA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04435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6FB70A1A-6A5E-E3B2-BD8F-E2F680774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err="1">
                <a:cs typeface="Calibri Light"/>
              </a:rPr>
              <a:t>innerHTML</a:t>
            </a:r>
            <a:endParaRPr lang="fr-CA" err="1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2613D13-1087-A0E6-6F9E-0C0914FCA1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fr-CA"/>
              <a:t>On peut lire ou écrire dans la propriété </a:t>
            </a:r>
            <a:r>
              <a:rPr lang="fr-CA" err="1"/>
              <a:t>innerHTML</a:t>
            </a:r>
            <a:r>
              <a:rPr lang="fr-CA"/>
              <a:t> d'un élément de notre DOM.</a:t>
            </a:r>
            <a:endParaRPr lang="fr-FR"/>
          </a:p>
          <a:p>
            <a:pPr marL="0" indent="0">
              <a:buNone/>
            </a:pPr>
            <a:r>
              <a:rPr lang="fr-CA">
                <a:cs typeface="Calibri"/>
              </a:rPr>
              <a:t>Après la modification du </a:t>
            </a:r>
            <a:r>
              <a:rPr lang="fr-CA" err="1">
                <a:cs typeface="Calibri"/>
              </a:rPr>
              <a:t>innerHTML</a:t>
            </a:r>
            <a:r>
              <a:rPr lang="fr-CA">
                <a:cs typeface="Calibri"/>
              </a:rPr>
              <a:t>, de </a:t>
            </a:r>
            <a:r>
              <a:rPr lang="fr-CA" err="1">
                <a:cs typeface="Calibri"/>
              </a:rPr>
              <a:t>nouveux</a:t>
            </a:r>
            <a:r>
              <a:rPr lang="fr-CA">
                <a:cs typeface="Calibri"/>
              </a:rPr>
              <a:t> éléments peuvent être créés.</a:t>
            </a:r>
          </a:p>
          <a:p>
            <a:pPr marL="0" indent="0">
              <a:buNone/>
            </a:pPr>
            <a:endParaRPr lang="fr-CA"/>
          </a:p>
          <a:p>
            <a:pPr marL="0" indent="0">
              <a:buNone/>
            </a:pPr>
            <a:endParaRPr lang="fr-CA">
              <a:cs typeface="Calibri"/>
            </a:endParaRPr>
          </a:p>
          <a:p>
            <a:pPr marL="0" indent="0">
              <a:buNone/>
            </a:pPr>
            <a:endParaRPr lang="fr-CA">
              <a:cs typeface="Calibri"/>
            </a:endParaRPr>
          </a:p>
          <a:p>
            <a:pPr marL="0" indent="0">
              <a:buNone/>
            </a:pPr>
            <a:r>
              <a:rPr lang="fr-CA">
                <a:cs typeface="Calibri"/>
              </a:rPr>
              <a:t>Cette méthode a trois désavantages:</a:t>
            </a:r>
          </a:p>
          <a:p>
            <a:pPr marL="344170" indent="-344170">
              <a:buFont typeface="Calibri" panose="05000000000000000000" pitchFamily="2" charset="2"/>
              <a:buChar char="-"/>
            </a:pPr>
            <a:r>
              <a:rPr lang="fr-CA">
                <a:cs typeface="Calibri"/>
              </a:rPr>
              <a:t>Assez lente car le système doit analyser la chaîne de caractères (la </a:t>
            </a:r>
            <a:r>
              <a:rPr lang="fr-CA" err="1">
                <a:cs typeface="Calibri"/>
              </a:rPr>
              <a:t>parser</a:t>
            </a:r>
            <a:r>
              <a:rPr lang="fr-CA">
                <a:cs typeface="Calibri"/>
              </a:rPr>
              <a:t>)</a:t>
            </a:r>
          </a:p>
          <a:p>
            <a:pPr marL="344170" indent="-344170">
              <a:buFont typeface="Calibri" panose="05000000000000000000" pitchFamily="2" charset="2"/>
              <a:buChar char="-"/>
            </a:pPr>
            <a:r>
              <a:rPr lang="fr-CA">
                <a:cs typeface="Calibri"/>
              </a:rPr>
              <a:t>Possible d'écrire une string invalide qui va briser le document (si vous oubliez de fermer un élément, par exemple)</a:t>
            </a:r>
          </a:p>
          <a:p>
            <a:pPr marL="344170" indent="-344170">
              <a:buFont typeface="Calibri" panose="05000000000000000000" pitchFamily="2" charset="2"/>
              <a:buChar char="-"/>
            </a:pPr>
            <a:r>
              <a:rPr lang="fr-CA">
                <a:cs typeface="Calibri"/>
              </a:rPr>
              <a:t>Pas facile d'ajouter des éléments à un contenu déjà existant</a:t>
            </a:r>
          </a:p>
          <a:p>
            <a:pPr marL="0" indent="0">
              <a:buNone/>
            </a:pPr>
            <a:r>
              <a:rPr lang="fr-CA">
                <a:cs typeface="Calibri"/>
              </a:rPr>
              <a:t>Mais dans les cas simples, c'est une très bonne façon de travailler!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1D85EAB-8671-AAF9-C01A-6E168A781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369DFFA-D90A-FE5E-06FD-D1FF71BDD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21</a:t>
            </a:fld>
            <a:endParaRPr lang="fr-CA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FE1F91B-22FA-3DB2-26BE-962A0C170C67}"/>
              </a:ext>
            </a:extLst>
          </p:cNvPr>
          <p:cNvSpPr txBox="1"/>
          <p:nvPr/>
        </p:nvSpPr>
        <p:spPr>
          <a:xfrm>
            <a:off x="1097630" y="2130795"/>
            <a:ext cx="8930936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r>
              <a:rPr lang="fr-CA" err="1">
                <a:latin typeface="Courier New"/>
                <a:cs typeface="Courier New"/>
              </a:rPr>
              <a:t>element.innerHTML</a:t>
            </a:r>
            <a:r>
              <a:rPr lang="fr-CA">
                <a:latin typeface="Courier New"/>
                <a:cs typeface="Courier New"/>
              </a:rPr>
              <a:t> = "&lt;div&gt;&lt;p&gt;Premier paragraphe&lt;/p&gt;&lt;p&gt;Deuxième paragraphe&lt;/p&gt;&lt;/div&gt;"</a:t>
            </a:r>
          </a:p>
          <a:p>
            <a:endParaRPr lang="fr-CA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14573825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C9AC1FAE-FE55-B9DC-D22D-C28802CC5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Bonnes pratiques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B7D6AD5D-1AC5-358D-5068-6A7A0A693B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err="1"/>
              <a:t>camelCase</a:t>
            </a:r>
            <a:r>
              <a:rPr lang="fr-CA"/>
              <a:t>: variables et méthodes</a:t>
            </a:r>
          </a:p>
          <a:p>
            <a:r>
              <a:rPr lang="fr-CA" err="1"/>
              <a:t>PascalCase</a:t>
            </a:r>
            <a:r>
              <a:rPr lang="fr-CA"/>
              <a:t>: classe</a:t>
            </a:r>
          </a:p>
          <a:p>
            <a:r>
              <a:rPr lang="fr-CA"/>
              <a:t>UPPERCASE: constantes</a:t>
            </a:r>
          </a:p>
          <a:p>
            <a:r>
              <a:rPr lang="fr-CA"/>
              <a:t>Instruction finie par un ;</a:t>
            </a:r>
          </a:p>
          <a:p>
            <a:r>
              <a:rPr lang="fr-CA"/>
              <a:t>On commente habituellement autant que nécessaire sans pour autant en faire trop.</a:t>
            </a:r>
          </a:p>
          <a:p>
            <a:r>
              <a:rPr lang="fr-CA">
                <a:solidFill>
                  <a:schemeClr val="accent2"/>
                </a:solidFill>
              </a:rPr>
              <a:t>// Un commentaire</a:t>
            </a:r>
          </a:p>
          <a:p>
            <a:r>
              <a:rPr lang="fr-CA">
                <a:solidFill>
                  <a:schemeClr val="accent2"/>
                </a:solidFill>
              </a:rPr>
              <a:t>/* Des commentaires </a:t>
            </a:r>
          </a:p>
          <a:p>
            <a:r>
              <a:rPr lang="fr-CA">
                <a:solidFill>
                  <a:schemeClr val="accent2"/>
                </a:solidFill>
              </a:rPr>
              <a:t>sur plusieurs lignes */</a:t>
            </a:r>
            <a:endParaRPr lang="fr-FR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fr-CA">
              <a:solidFill>
                <a:schemeClr val="accent2"/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BB1C9CD-0E2B-A00D-7A01-540508FAC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5E6F5D9-67C5-4ED8-8BBE-97825F2E7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22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360499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6D3E5-CA54-0C69-7ABA-1C093FE22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D553FD92-D10B-7591-4889-55D17C8C7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Utilisation dans une vue</a:t>
            </a:r>
          </a:p>
        </p:txBody>
      </p:sp>
      <p:pic>
        <p:nvPicPr>
          <p:cNvPr id="2" name="Espace réservé du contenu 1">
            <a:extLst>
              <a:ext uri="{FF2B5EF4-FFF2-40B4-BE49-F238E27FC236}">
                <a16:creationId xmlns:a16="http://schemas.microsoft.com/office/drawing/2014/main" id="{28FF6CF4-4FB7-8560-C7F5-36DA3CE58B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3514" y="3217253"/>
            <a:ext cx="8093074" cy="2525032"/>
          </a:xfrm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B9ECBF6-C11B-E4F6-61C8-F09B58E4F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2EAA634-CA7E-7917-E413-ADE90B928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23</a:t>
            </a:fld>
            <a:endParaRPr lang="fr-CA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44DC754-9700-C33C-D760-9698FA6B65AF}"/>
              </a:ext>
            </a:extLst>
          </p:cNvPr>
          <p:cNvSpPr txBox="1"/>
          <p:nvPr/>
        </p:nvSpPr>
        <p:spPr>
          <a:xfrm>
            <a:off x="1266701" y="1313707"/>
            <a:ext cx="8412841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CA">
                <a:ea typeface="Calibri"/>
                <a:cs typeface="Calibri"/>
              </a:rPr>
              <a:t>Au moment de travailler en MVC avec des vues, on voudra mettre nos scripts à l'intérieur d'une section de scripts.</a:t>
            </a:r>
          </a:p>
          <a:p>
            <a:endParaRPr lang="fr-CA">
              <a:ea typeface="Calibri"/>
              <a:cs typeface="Calibri"/>
            </a:endParaRPr>
          </a:p>
          <a:p>
            <a:r>
              <a:rPr lang="fr-CA">
                <a:ea typeface="Calibri"/>
                <a:cs typeface="Calibri"/>
              </a:rPr>
              <a:t>Pourquoi? Tout ce qui est dans cette section sera en fait déplacé ailleurs et exécuté une fois que la page est complètement construite. On ne risque donc pas de faire référence à quelque chose qui n'existe pas ou une dépendance qui n'a pas encore été chargée!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DF16A6E-C692-283C-68B0-B91A64BD9A8D}"/>
              </a:ext>
            </a:extLst>
          </p:cNvPr>
          <p:cNvSpPr txBox="1"/>
          <p:nvPr/>
        </p:nvSpPr>
        <p:spPr>
          <a:xfrm>
            <a:off x="1261752" y="5929415"/>
            <a:ext cx="1059905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CA">
                <a:ea typeface="Calibri"/>
                <a:cs typeface="Calibri"/>
              </a:rPr>
              <a:t>Note: Si votre script ne fait que définir des méthodes qui sont appelées par des boutons, ce n'est pas "nécessaire", mais le plus simple c'est de le faire tout le temps!</a:t>
            </a:r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738228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1C3D5-0F61-F8B1-5D33-C3137DB4B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7FFDE13C-D680-26BB-85E8-5291BE41D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Aide pour le laboratoire</a:t>
            </a:r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F2C12B5-D0F1-4BD8-6198-75DCBB14B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156391E-5802-3BD3-6348-8B2B252D8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24</a:t>
            </a:fld>
            <a:endParaRPr lang="fr-CA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C0D63E6-B324-407C-A3DF-F656B635F689}"/>
              </a:ext>
            </a:extLst>
          </p:cNvPr>
          <p:cNvSpPr txBox="1"/>
          <p:nvPr/>
        </p:nvSpPr>
        <p:spPr>
          <a:xfrm>
            <a:off x="423058" y="1222992"/>
            <a:ext cx="10943768" cy="31393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CA">
                <a:ea typeface="+mn-lt"/>
                <a:cs typeface="+mn-lt"/>
              </a:rPr>
              <a:t>Pour apprendre à utiliser JavaScript, il y a de nombreux tutoriels sur internet et c'est également assez facile de googler quelque chose comme: "Comment changer la couleur d'un titre en JS". C'est une assez bonne idée de le faire, mais assurez-vous de </a:t>
            </a:r>
            <a:r>
              <a:rPr lang="fr-CA" b="1">
                <a:ea typeface="+mn-lt"/>
                <a:cs typeface="+mn-lt"/>
              </a:rPr>
              <a:t>regarder les prochaines pages</a:t>
            </a:r>
            <a:r>
              <a:rPr lang="fr-CA">
                <a:ea typeface="+mn-lt"/>
                <a:cs typeface="+mn-lt"/>
              </a:rPr>
              <a:t> et de comprendre ces techniques également.</a:t>
            </a:r>
          </a:p>
          <a:p>
            <a:endParaRPr lang="fr-CA">
              <a:ea typeface="Calibri"/>
              <a:cs typeface="Calibri"/>
            </a:endParaRPr>
          </a:p>
          <a:p>
            <a:endParaRPr lang="fr-CA">
              <a:ea typeface="Calibri"/>
              <a:cs typeface="Calibri"/>
            </a:endParaRPr>
          </a:p>
          <a:p>
            <a:endParaRPr lang="fr-CA">
              <a:ea typeface="Calibri"/>
              <a:cs typeface="Calibri"/>
            </a:endParaRPr>
          </a:p>
          <a:p>
            <a:endParaRPr lang="fr-CA">
              <a:ea typeface="Calibri"/>
              <a:cs typeface="Calibri"/>
            </a:endParaRPr>
          </a:p>
          <a:p>
            <a:endParaRPr lang="fr-CA">
              <a:ea typeface="Calibri"/>
              <a:cs typeface="Calibri"/>
            </a:endParaRPr>
          </a:p>
          <a:p>
            <a:endParaRPr lang="fr-CA">
              <a:ea typeface="Calibri"/>
              <a:cs typeface="Calibri"/>
            </a:endParaRPr>
          </a:p>
          <a:p>
            <a:endParaRPr lang="fr-CA">
              <a:ea typeface="Calibri"/>
              <a:cs typeface="Calibri"/>
            </a:endParaRPr>
          </a:p>
          <a:p>
            <a:endParaRPr lang="fr-CA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210125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298891-1755-25F2-6C88-F61A16EB9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CC6C765F-1726-5BDA-379C-4C636243D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Aide pour le laboratoire #1</a:t>
            </a:r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7FD3523-D6CE-7B04-04E9-B44864029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9DEEE56-9F78-8717-14F5-1437069D3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25</a:t>
            </a:fld>
            <a:endParaRPr lang="fr-CA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DB3A849-3F0B-1CFF-B87B-22E91E7678E3}"/>
              </a:ext>
            </a:extLst>
          </p:cNvPr>
          <p:cNvSpPr txBox="1"/>
          <p:nvPr/>
        </p:nvSpPr>
        <p:spPr>
          <a:xfrm>
            <a:off x="423058" y="1222992"/>
            <a:ext cx="10943768" cy="50783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CA">
                <a:ea typeface="+mn-lt"/>
                <a:cs typeface="+mn-lt"/>
              </a:rPr>
              <a:t>Comment obtenir un élément et lui ajouter un enfant?</a:t>
            </a:r>
          </a:p>
          <a:p>
            <a:endParaRPr lang="fr-CA">
              <a:ea typeface="Calibri"/>
              <a:cs typeface="Calibri"/>
            </a:endParaRPr>
          </a:p>
          <a:p>
            <a:endParaRPr lang="fr-CA">
              <a:ea typeface="Calibri"/>
              <a:cs typeface="Calibri"/>
            </a:endParaRPr>
          </a:p>
          <a:p>
            <a:endParaRPr lang="fr-CA">
              <a:ea typeface="Calibri"/>
              <a:cs typeface="Calibri"/>
            </a:endParaRPr>
          </a:p>
          <a:p>
            <a:endParaRPr lang="fr-CA">
              <a:ea typeface="Calibri"/>
              <a:cs typeface="Calibri"/>
            </a:endParaRPr>
          </a:p>
          <a:p>
            <a:endParaRPr lang="fr-CA">
              <a:ea typeface="Calibri"/>
              <a:cs typeface="Calibri"/>
            </a:endParaRPr>
          </a:p>
          <a:p>
            <a:endParaRPr lang="fr-CA">
              <a:ea typeface="Calibri"/>
              <a:cs typeface="Calibri"/>
            </a:endParaRPr>
          </a:p>
          <a:p>
            <a:endParaRPr lang="fr-CA">
              <a:ea typeface="Calibri"/>
              <a:cs typeface="Calibri"/>
            </a:endParaRPr>
          </a:p>
          <a:p>
            <a:endParaRPr lang="fr-CA">
              <a:ea typeface="Calibri"/>
              <a:cs typeface="Calibri"/>
            </a:endParaRPr>
          </a:p>
          <a:p>
            <a:r>
              <a:rPr lang="fr-CA">
                <a:ea typeface="Calibri"/>
                <a:cs typeface="Calibri"/>
              </a:rPr>
              <a:t>Comment obtenir la valeur d'un input?</a:t>
            </a:r>
            <a:endParaRPr lang="fr-CA"/>
          </a:p>
          <a:p>
            <a:endParaRPr lang="fr-CA">
              <a:ea typeface="Calibri"/>
              <a:cs typeface="Calibri"/>
            </a:endParaRPr>
          </a:p>
          <a:p>
            <a:endParaRPr lang="fr-CA">
              <a:ea typeface="Calibri"/>
              <a:cs typeface="Calibri"/>
            </a:endParaRPr>
          </a:p>
          <a:p>
            <a:endParaRPr lang="fr-CA">
              <a:ea typeface="Calibri"/>
              <a:cs typeface="Calibri"/>
            </a:endParaRPr>
          </a:p>
          <a:p>
            <a:endParaRPr lang="fr-CA">
              <a:ea typeface="Calibri"/>
              <a:cs typeface="Calibri"/>
            </a:endParaRPr>
          </a:p>
          <a:p>
            <a:r>
              <a:rPr lang="fr-CA">
                <a:ea typeface="Calibri"/>
                <a:cs typeface="Calibri"/>
              </a:rPr>
              <a:t>Note: Dans le laboratoire, il faut également faire une boucle for qui va nous permettre d'ajouter plusieurs éléments et d'utiliser le i de la boucle pour le texte de l'élément</a:t>
            </a:r>
            <a:endParaRPr lang="fr-CA"/>
          </a:p>
          <a:p>
            <a:endParaRPr lang="fr-CA">
              <a:ea typeface="Calibri"/>
              <a:cs typeface="Calibri"/>
            </a:endParaRPr>
          </a:p>
          <a:p>
            <a:endParaRPr lang="fr-CA">
              <a:ea typeface="Calibri"/>
              <a:cs typeface="Calibri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2ED851B-15BD-9A05-229E-8E33D8FA14D4}"/>
              </a:ext>
            </a:extLst>
          </p:cNvPr>
          <p:cNvSpPr txBox="1"/>
          <p:nvPr/>
        </p:nvSpPr>
        <p:spPr>
          <a:xfrm>
            <a:off x="423882" y="1580903"/>
            <a:ext cx="11097985" cy="17543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CA">
                <a:ea typeface="Calibri"/>
                <a:cs typeface="Calibri"/>
              </a:rPr>
              <a:t>let </a:t>
            </a:r>
            <a:r>
              <a:rPr lang="fr-CA" err="1">
                <a:ea typeface="Calibri"/>
                <a:cs typeface="Calibri"/>
              </a:rPr>
              <a:t>demo</a:t>
            </a:r>
            <a:r>
              <a:rPr lang="fr-CA">
                <a:ea typeface="Calibri"/>
                <a:cs typeface="Calibri"/>
              </a:rPr>
              <a:t> = </a:t>
            </a:r>
            <a:r>
              <a:rPr lang="fr-CA" err="1">
                <a:ea typeface="Calibri"/>
                <a:cs typeface="Calibri"/>
              </a:rPr>
              <a:t>document.getElementById</a:t>
            </a:r>
            <a:r>
              <a:rPr lang="fr-CA">
                <a:ea typeface="Calibri"/>
                <a:cs typeface="Calibri"/>
              </a:rPr>
              <a:t>("</a:t>
            </a:r>
            <a:r>
              <a:rPr lang="fr-CA" err="1">
                <a:ea typeface="Calibri"/>
                <a:cs typeface="Calibri"/>
              </a:rPr>
              <a:t>demo</a:t>
            </a:r>
            <a:r>
              <a:rPr lang="fr-CA">
                <a:ea typeface="Calibri"/>
                <a:cs typeface="Calibri"/>
              </a:rPr>
              <a:t>");</a:t>
            </a:r>
          </a:p>
          <a:p>
            <a:r>
              <a:rPr lang="fr-CA" err="1">
                <a:ea typeface="Calibri"/>
                <a:cs typeface="Calibri"/>
              </a:rPr>
              <a:t>demo.innerHTML</a:t>
            </a:r>
            <a:r>
              <a:rPr lang="fr-CA">
                <a:ea typeface="Calibri"/>
                <a:cs typeface="Calibri"/>
              </a:rPr>
              <a:t> = ""; // On peut mettre une string vide pour simplement effacer le contenu</a:t>
            </a:r>
          </a:p>
          <a:p>
            <a:endParaRPr lang="fr-CA">
              <a:ea typeface="Calibri"/>
              <a:cs typeface="Calibri"/>
            </a:endParaRPr>
          </a:p>
          <a:p>
            <a:r>
              <a:rPr lang="fr-CA">
                <a:ea typeface="Calibri"/>
                <a:cs typeface="Calibri"/>
              </a:rPr>
              <a:t>let h = </a:t>
            </a:r>
            <a:r>
              <a:rPr lang="fr-CA" err="1">
                <a:ea typeface="Calibri"/>
                <a:cs typeface="Calibri"/>
              </a:rPr>
              <a:t>document.createElement</a:t>
            </a:r>
            <a:r>
              <a:rPr lang="fr-CA">
                <a:ea typeface="Calibri"/>
                <a:cs typeface="Calibri"/>
              </a:rPr>
              <a:t>("h2"); // Permet de créer un h2</a:t>
            </a:r>
          </a:p>
          <a:p>
            <a:r>
              <a:rPr lang="fr-CA" err="1">
                <a:ea typeface="Calibri"/>
                <a:cs typeface="Calibri"/>
              </a:rPr>
              <a:t>demo.appendChild</a:t>
            </a:r>
            <a:r>
              <a:rPr lang="fr-CA">
                <a:ea typeface="Calibri"/>
                <a:cs typeface="Calibri"/>
              </a:rPr>
              <a:t>(h); // Permet d'ajouter ce titre à l'élément </a:t>
            </a:r>
            <a:r>
              <a:rPr lang="fr-CA" err="1">
                <a:ea typeface="Calibri"/>
                <a:cs typeface="Calibri"/>
              </a:rPr>
              <a:t>demo</a:t>
            </a:r>
            <a:r>
              <a:rPr lang="fr-CA">
                <a:ea typeface="Calibri"/>
                <a:cs typeface="Calibri"/>
              </a:rPr>
              <a:t> (Avant il n'était relié à rien!)</a:t>
            </a:r>
          </a:p>
          <a:p>
            <a:r>
              <a:rPr lang="fr-CA">
                <a:ea typeface="Calibri"/>
                <a:cs typeface="Calibri"/>
              </a:rPr>
              <a:t>// Note: On peut utiliser </a:t>
            </a:r>
            <a:r>
              <a:rPr lang="fr-CA" err="1">
                <a:ea typeface="Calibri"/>
                <a:cs typeface="Calibri"/>
              </a:rPr>
              <a:t>innerHTML</a:t>
            </a:r>
            <a:r>
              <a:rPr lang="fr-CA">
                <a:ea typeface="Calibri"/>
                <a:cs typeface="Calibri"/>
              </a:rPr>
              <a:t> pour le texte du header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6F7A828-9CFB-1462-58F8-EE61A89FC13C}"/>
              </a:ext>
            </a:extLst>
          </p:cNvPr>
          <p:cNvSpPr txBox="1"/>
          <p:nvPr/>
        </p:nvSpPr>
        <p:spPr>
          <a:xfrm>
            <a:off x="418935" y="4103584"/>
            <a:ext cx="1108891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CA">
                <a:ea typeface="Calibri"/>
                <a:cs typeface="Calibri"/>
              </a:rPr>
              <a:t>let titre = </a:t>
            </a:r>
            <a:r>
              <a:rPr lang="fr-CA" err="1">
                <a:ea typeface="Calibri"/>
                <a:cs typeface="Calibri"/>
              </a:rPr>
              <a:t>document.getElementById</a:t>
            </a:r>
            <a:r>
              <a:rPr lang="fr-CA">
                <a:ea typeface="Calibri"/>
                <a:cs typeface="Calibri"/>
              </a:rPr>
              <a:t>("titre").value; // Va permettre d'obtenir la valeur d'un input donc </a:t>
            </a:r>
            <a:r>
              <a:rPr lang="fr-CA" err="1">
                <a:ea typeface="Calibri"/>
                <a:cs typeface="Calibri"/>
              </a:rPr>
              <a:t>l'id</a:t>
            </a:r>
            <a:r>
              <a:rPr lang="fr-CA">
                <a:ea typeface="Calibri"/>
                <a:cs typeface="Calibri"/>
              </a:rPr>
              <a:t> est "titre"</a:t>
            </a:r>
          </a:p>
        </p:txBody>
      </p:sp>
    </p:spTree>
    <p:extLst>
      <p:ext uri="{BB962C8B-B14F-4D97-AF65-F5344CB8AC3E}">
        <p14:creationId xmlns:p14="http://schemas.microsoft.com/office/powerpoint/2010/main" val="14255489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34C69-7099-C911-82E3-F89BB2C47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B464E716-D56F-C208-AFE0-B707BE8BD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Aide pour le laboratoire #2</a:t>
            </a:r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64A8B58-3D37-8D34-3002-9760DC8ED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8298435-C944-5958-56FF-E88D03627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26</a:t>
            </a:fld>
            <a:endParaRPr lang="fr-CA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70956A9-8F08-8EC8-C3CF-352F301DB0CA}"/>
              </a:ext>
            </a:extLst>
          </p:cNvPr>
          <p:cNvSpPr txBox="1"/>
          <p:nvPr/>
        </p:nvSpPr>
        <p:spPr>
          <a:xfrm>
            <a:off x="423058" y="1222992"/>
            <a:ext cx="10943768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CA">
                <a:ea typeface="+mn-lt"/>
                <a:cs typeface="+mn-lt"/>
              </a:rPr>
              <a:t>Quand on veut prendre les éléments enfants d'un certain type, on le fait de cette façon:</a:t>
            </a:r>
            <a:endParaRPr lang="fr-FR">
              <a:ea typeface="+mn-lt"/>
              <a:cs typeface="+mn-lt"/>
            </a:endParaRPr>
          </a:p>
          <a:p>
            <a:endParaRPr lang="fr-CA">
              <a:ea typeface="+mn-lt"/>
              <a:cs typeface="+mn-lt"/>
            </a:endParaRPr>
          </a:p>
          <a:p>
            <a:endParaRPr lang="fr-CA">
              <a:ea typeface="Calibri"/>
              <a:cs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09B8999-6461-55F6-868A-0B4CDD7B6B47}"/>
              </a:ext>
            </a:extLst>
          </p:cNvPr>
          <p:cNvSpPr txBox="1"/>
          <p:nvPr/>
        </p:nvSpPr>
        <p:spPr>
          <a:xfrm>
            <a:off x="423883" y="1689760"/>
            <a:ext cx="1062627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CA">
                <a:ea typeface="Calibri"/>
                <a:cs typeface="Calibri"/>
              </a:rPr>
              <a:t>let </a:t>
            </a:r>
            <a:r>
              <a:rPr lang="fr-CA" err="1">
                <a:ea typeface="Calibri"/>
                <a:cs typeface="Calibri"/>
              </a:rPr>
              <a:t>elements</a:t>
            </a:r>
            <a:r>
              <a:rPr lang="fr-CA">
                <a:ea typeface="Calibri"/>
                <a:cs typeface="Calibri"/>
              </a:rPr>
              <a:t> = </a:t>
            </a:r>
            <a:r>
              <a:rPr lang="fr-CA" err="1">
                <a:ea typeface="Calibri"/>
                <a:cs typeface="Calibri"/>
              </a:rPr>
              <a:t>demo.getElementsByTagName</a:t>
            </a:r>
            <a:r>
              <a:rPr lang="fr-CA">
                <a:ea typeface="Calibri"/>
                <a:cs typeface="Calibri"/>
              </a:rPr>
              <a:t>("div"); // permettrait d'obtenir les éléments div </a:t>
            </a:r>
            <a:r>
              <a:rPr lang="fr-CA" b="1">
                <a:ea typeface="Calibri"/>
                <a:cs typeface="Calibri"/>
              </a:rPr>
              <a:t>enfant</a:t>
            </a:r>
            <a:r>
              <a:rPr lang="fr-CA">
                <a:ea typeface="Calibri"/>
                <a:cs typeface="Calibri"/>
              </a:rPr>
              <a:t> de </a:t>
            </a:r>
            <a:r>
              <a:rPr lang="fr-CA" err="1">
                <a:ea typeface="Calibri"/>
                <a:cs typeface="Calibri"/>
              </a:rPr>
              <a:t>demo</a:t>
            </a:r>
            <a:endParaRPr lang="fr-FR" err="1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3D9EF49-CF3E-5D7F-4B6E-1A101FCC7C89}"/>
              </a:ext>
            </a:extLst>
          </p:cNvPr>
          <p:cNvSpPr txBox="1"/>
          <p:nvPr/>
        </p:nvSpPr>
        <p:spPr>
          <a:xfrm>
            <a:off x="423883" y="2325584"/>
            <a:ext cx="590912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CA">
                <a:ea typeface="Calibri"/>
                <a:cs typeface="Calibri"/>
              </a:rPr>
              <a:t>On peut modifier le style des façons suivantes:</a:t>
            </a:r>
            <a:endParaRPr lang="fr-CA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01989D1-6876-EABF-EBA5-05DD9B3441EA}"/>
              </a:ext>
            </a:extLst>
          </p:cNvPr>
          <p:cNvSpPr txBox="1"/>
          <p:nvPr/>
        </p:nvSpPr>
        <p:spPr>
          <a:xfrm>
            <a:off x="424708" y="2778330"/>
            <a:ext cx="10626269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CA" err="1">
                <a:ea typeface="Calibri"/>
                <a:cs typeface="Calibri"/>
              </a:rPr>
              <a:t>element.style.color</a:t>
            </a:r>
            <a:r>
              <a:rPr lang="fr-CA">
                <a:ea typeface="Calibri"/>
                <a:cs typeface="Calibri"/>
              </a:rPr>
              <a:t> = "</a:t>
            </a:r>
            <a:r>
              <a:rPr lang="fr-CA" err="1">
                <a:ea typeface="Calibri"/>
                <a:cs typeface="Calibri"/>
              </a:rPr>
              <a:t>red</a:t>
            </a:r>
            <a:r>
              <a:rPr lang="fr-CA">
                <a:ea typeface="Calibri"/>
                <a:cs typeface="Calibri"/>
              </a:rPr>
              <a:t>";</a:t>
            </a:r>
            <a:endParaRPr lang="fr-FR"/>
          </a:p>
          <a:p>
            <a:r>
              <a:rPr lang="fr-CA" err="1">
                <a:ea typeface="Calibri"/>
                <a:cs typeface="Calibri"/>
              </a:rPr>
              <a:t>element.style.backgroundColor</a:t>
            </a:r>
            <a:r>
              <a:rPr lang="fr-CA">
                <a:ea typeface="Calibri"/>
                <a:cs typeface="Calibri"/>
              </a:rPr>
              <a:t> = "</a:t>
            </a:r>
            <a:r>
              <a:rPr lang="fr-CA" err="1">
                <a:ea typeface="Calibri"/>
                <a:cs typeface="Calibri"/>
              </a:rPr>
              <a:t>blue</a:t>
            </a:r>
            <a:r>
              <a:rPr lang="fr-CA">
                <a:ea typeface="Calibri"/>
                <a:cs typeface="Calibri"/>
              </a:rPr>
              <a:t>";</a:t>
            </a:r>
            <a:endParaRPr lang="fr-C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133DB9B-98FA-03FD-01B8-C9898EFBF2A7}"/>
              </a:ext>
            </a:extLst>
          </p:cNvPr>
          <p:cNvSpPr txBox="1"/>
          <p:nvPr/>
        </p:nvSpPr>
        <p:spPr>
          <a:xfrm>
            <a:off x="426356" y="3699493"/>
            <a:ext cx="808627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CA">
                <a:ea typeface="Calibri"/>
                <a:cs typeface="Calibri"/>
              </a:rPr>
              <a:t>On peut également modifier, ajouter ou retirer des classes à un élément: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45530AF-C022-43DE-A65B-84CFA0C057EE}"/>
              </a:ext>
            </a:extLst>
          </p:cNvPr>
          <p:cNvSpPr txBox="1"/>
          <p:nvPr/>
        </p:nvSpPr>
        <p:spPr>
          <a:xfrm>
            <a:off x="424707" y="4213266"/>
            <a:ext cx="10626270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CA" err="1">
                <a:ea typeface="+mn-lt"/>
                <a:cs typeface="+mn-lt"/>
              </a:rPr>
              <a:t>element.className</a:t>
            </a:r>
            <a:r>
              <a:rPr lang="fr-CA">
                <a:ea typeface="+mn-lt"/>
                <a:cs typeface="+mn-lt"/>
              </a:rPr>
              <a:t> = "</a:t>
            </a:r>
            <a:r>
              <a:rPr lang="fr-CA" err="1">
                <a:ea typeface="+mn-lt"/>
                <a:cs typeface="+mn-lt"/>
              </a:rPr>
              <a:t>uneClasseOuDesClasses</a:t>
            </a:r>
            <a:r>
              <a:rPr lang="fr-CA">
                <a:ea typeface="+mn-lt"/>
                <a:cs typeface="+mn-lt"/>
              </a:rPr>
              <a:t>"; // Remplace toutes les classes existantes</a:t>
            </a:r>
            <a:endParaRPr lang="fr-FR"/>
          </a:p>
          <a:p>
            <a:endParaRPr lang="fr-CA">
              <a:ea typeface="+mn-lt"/>
              <a:cs typeface="+mn-lt"/>
            </a:endParaRPr>
          </a:p>
          <a:p>
            <a:r>
              <a:rPr lang="fr-CA" err="1">
                <a:ea typeface="+mn-lt"/>
                <a:cs typeface="+mn-lt"/>
              </a:rPr>
              <a:t>element.classList.add</a:t>
            </a:r>
            <a:r>
              <a:rPr lang="fr-CA">
                <a:ea typeface="+mn-lt"/>
                <a:cs typeface="+mn-lt"/>
              </a:rPr>
              <a:t>('show'); // Permet de garder les classes existantes et d'en ajouter une</a:t>
            </a:r>
            <a:endParaRPr lang="fr-FR">
              <a:ea typeface="Calibri"/>
              <a:cs typeface="Calibri"/>
            </a:endParaRPr>
          </a:p>
          <a:p>
            <a:r>
              <a:rPr lang="fr-CA" err="1">
                <a:ea typeface="+mn-lt"/>
                <a:cs typeface="+mn-lt"/>
              </a:rPr>
              <a:t>element.classList.remove</a:t>
            </a:r>
            <a:r>
              <a:rPr lang="fr-CA">
                <a:ea typeface="+mn-lt"/>
                <a:cs typeface="+mn-lt"/>
              </a:rPr>
              <a:t>('show'); // Permet de retirer une classe spécifique</a:t>
            </a:r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050056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8D02C1-94BF-122C-F203-75107537C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AF7CD887-93C4-597D-ED3D-99340322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Aide pour le laboratoire #3</a:t>
            </a:r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FD6A1B2-918A-2FC0-EFA9-35DBEA813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C6FE26D-5B8B-A7AD-83F1-B148D653C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27</a:t>
            </a:fld>
            <a:endParaRPr lang="fr-CA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F791E76-8C40-A672-C739-74E8BB98E725}"/>
              </a:ext>
            </a:extLst>
          </p:cNvPr>
          <p:cNvSpPr txBox="1"/>
          <p:nvPr/>
        </p:nvSpPr>
        <p:spPr>
          <a:xfrm>
            <a:off x="423058" y="1222992"/>
            <a:ext cx="10943768" cy="535531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CA">
                <a:ea typeface="+mn-lt"/>
                <a:cs typeface="+mn-lt"/>
              </a:rPr>
              <a:t>Comment écouter un </a:t>
            </a:r>
            <a:r>
              <a:rPr lang="fr-CA" err="1">
                <a:ea typeface="+mn-lt"/>
                <a:cs typeface="+mn-lt"/>
              </a:rPr>
              <a:t>event</a:t>
            </a:r>
            <a:r>
              <a:rPr lang="fr-CA">
                <a:ea typeface="+mn-lt"/>
                <a:cs typeface="+mn-lt"/>
              </a:rPr>
              <a:t>?</a:t>
            </a:r>
          </a:p>
          <a:p>
            <a:endParaRPr lang="fr-CA">
              <a:ea typeface="Calibri"/>
              <a:cs typeface="Calibri"/>
            </a:endParaRPr>
          </a:p>
          <a:p>
            <a:endParaRPr lang="fr-CA">
              <a:ea typeface="Calibri"/>
              <a:cs typeface="Calibri"/>
            </a:endParaRPr>
          </a:p>
          <a:p>
            <a:endParaRPr lang="fr-CA">
              <a:ea typeface="Calibri"/>
              <a:cs typeface="Calibri"/>
            </a:endParaRPr>
          </a:p>
          <a:p>
            <a:endParaRPr lang="fr-CA">
              <a:ea typeface="Calibri"/>
              <a:cs typeface="Calibri"/>
            </a:endParaRPr>
          </a:p>
          <a:p>
            <a:endParaRPr lang="fr-CA">
              <a:ea typeface="Calibri"/>
              <a:cs typeface="Calibri"/>
            </a:endParaRPr>
          </a:p>
          <a:p>
            <a:endParaRPr lang="fr-CA">
              <a:ea typeface="Calibri"/>
              <a:cs typeface="Calibri"/>
            </a:endParaRPr>
          </a:p>
          <a:p>
            <a:endParaRPr lang="fr-CA">
              <a:ea typeface="Calibri"/>
              <a:cs typeface="Calibri"/>
            </a:endParaRPr>
          </a:p>
          <a:p>
            <a:endParaRPr lang="fr-CA">
              <a:ea typeface="Calibri"/>
              <a:cs typeface="Calibri"/>
            </a:endParaRPr>
          </a:p>
          <a:p>
            <a:endParaRPr lang="fr-CA">
              <a:ea typeface="Calibri"/>
              <a:cs typeface="Calibri"/>
            </a:endParaRPr>
          </a:p>
          <a:p>
            <a:endParaRPr lang="fr-CA">
              <a:ea typeface="Calibri"/>
              <a:cs typeface="Calibri"/>
            </a:endParaRPr>
          </a:p>
          <a:p>
            <a:endParaRPr lang="fr-CA">
              <a:ea typeface="Calibri"/>
              <a:cs typeface="Calibri"/>
            </a:endParaRPr>
          </a:p>
          <a:p>
            <a:endParaRPr lang="fr-CA">
              <a:ea typeface="Calibri"/>
              <a:cs typeface="Calibri"/>
            </a:endParaRPr>
          </a:p>
          <a:p>
            <a:endParaRPr lang="fr-CA">
              <a:ea typeface="Calibri"/>
              <a:cs typeface="Calibri"/>
            </a:endParaRPr>
          </a:p>
          <a:p>
            <a:r>
              <a:rPr lang="fr-CA">
                <a:ea typeface="Calibri"/>
                <a:cs typeface="Calibri"/>
              </a:rPr>
              <a:t>Comment ajouter un attribut et le lire?</a:t>
            </a:r>
            <a:endParaRPr lang="fr-CA"/>
          </a:p>
          <a:p>
            <a:endParaRPr lang="fr-CA"/>
          </a:p>
          <a:p>
            <a:endParaRPr lang="fr-CA">
              <a:ea typeface="Calibri"/>
              <a:cs typeface="Calibri"/>
            </a:endParaRPr>
          </a:p>
          <a:p>
            <a:endParaRPr lang="fr-CA">
              <a:ea typeface="Calibri"/>
              <a:cs typeface="Calibri"/>
            </a:endParaRPr>
          </a:p>
          <a:p>
            <a:endParaRPr lang="fr-CA">
              <a:ea typeface="Calibri"/>
              <a:cs typeface="Calibri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1BE6692-3E6F-2332-F4A7-71BF01C5ED22}"/>
              </a:ext>
            </a:extLst>
          </p:cNvPr>
          <p:cNvSpPr txBox="1"/>
          <p:nvPr/>
        </p:nvSpPr>
        <p:spPr>
          <a:xfrm>
            <a:off x="423882" y="1580903"/>
            <a:ext cx="11097985" cy="313932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CA" err="1">
                <a:ea typeface="Calibri"/>
                <a:cs typeface="Calibri"/>
              </a:rPr>
              <a:t>element.addEventListener</a:t>
            </a:r>
            <a:r>
              <a:rPr lang="fr-CA">
                <a:ea typeface="Calibri"/>
                <a:cs typeface="Calibri"/>
              </a:rPr>
              <a:t>("</a:t>
            </a:r>
            <a:r>
              <a:rPr lang="fr-CA" err="1">
                <a:ea typeface="Calibri"/>
                <a:cs typeface="Calibri"/>
              </a:rPr>
              <a:t>mouseenter</a:t>
            </a:r>
            <a:r>
              <a:rPr lang="fr-CA">
                <a:ea typeface="Calibri"/>
                <a:cs typeface="Calibri"/>
              </a:rPr>
              <a:t>", </a:t>
            </a:r>
            <a:r>
              <a:rPr lang="fr-CA" err="1">
                <a:ea typeface="Calibri"/>
                <a:cs typeface="Calibri"/>
              </a:rPr>
              <a:t>function</a:t>
            </a:r>
            <a:r>
              <a:rPr lang="fr-CA">
                <a:ea typeface="Calibri"/>
                <a:cs typeface="Calibri"/>
              </a:rPr>
              <a:t> (</a:t>
            </a:r>
            <a:r>
              <a:rPr lang="fr-CA" err="1">
                <a:ea typeface="Calibri"/>
                <a:cs typeface="Calibri"/>
              </a:rPr>
              <a:t>event</a:t>
            </a:r>
            <a:r>
              <a:rPr lang="fr-CA">
                <a:ea typeface="Calibri"/>
                <a:cs typeface="Calibri"/>
              </a:rPr>
              <a:t>) {</a:t>
            </a:r>
            <a:endParaRPr lang="fr-FR"/>
          </a:p>
          <a:p>
            <a:r>
              <a:rPr lang="fr-CA">
                <a:ea typeface="Calibri"/>
                <a:cs typeface="Calibri"/>
              </a:rPr>
              <a:t>     console.log(</a:t>
            </a:r>
            <a:r>
              <a:rPr lang="fr-CA" err="1">
                <a:ea typeface="Calibri"/>
                <a:cs typeface="Calibri"/>
              </a:rPr>
              <a:t>event</a:t>
            </a:r>
            <a:r>
              <a:rPr lang="fr-CA">
                <a:ea typeface="Calibri"/>
                <a:cs typeface="Calibri"/>
              </a:rPr>
              <a:t>); // Pour voir le contenu de l'objet </a:t>
            </a:r>
            <a:r>
              <a:rPr lang="fr-CA" err="1">
                <a:ea typeface="Calibri"/>
                <a:cs typeface="Calibri"/>
              </a:rPr>
              <a:t>event</a:t>
            </a:r>
            <a:r>
              <a:rPr lang="fr-CA">
                <a:ea typeface="Calibri"/>
                <a:cs typeface="Calibri"/>
              </a:rPr>
              <a:t> dans la console</a:t>
            </a:r>
            <a:endParaRPr lang="fr-CA"/>
          </a:p>
          <a:p>
            <a:r>
              <a:rPr lang="fr-CA">
                <a:ea typeface="Calibri"/>
                <a:cs typeface="Calibri"/>
              </a:rPr>
              <a:t>     console.log(</a:t>
            </a:r>
            <a:r>
              <a:rPr lang="fr-CA" err="1">
                <a:ea typeface="Calibri"/>
                <a:cs typeface="Calibri"/>
              </a:rPr>
              <a:t>event.target</a:t>
            </a:r>
            <a:r>
              <a:rPr lang="fr-CA">
                <a:ea typeface="Calibri"/>
                <a:cs typeface="Calibri"/>
              </a:rPr>
              <a:t>); // Pour voir le contenu de l'élément sur lequel on a cliqué</a:t>
            </a:r>
          </a:p>
          <a:p>
            <a:r>
              <a:rPr lang="fr-CA">
                <a:ea typeface="Calibri"/>
                <a:cs typeface="Calibri"/>
              </a:rPr>
              <a:t>     let </a:t>
            </a:r>
            <a:r>
              <a:rPr lang="fr-CA" err="1">
                <a:ea typeface="Calibri"/>
                <a:cs typeface="Calibri"/>
              </a:rPr>
              <a:t>currentHeader</a:t>
            </a:r>
            <a:r>
              <a:rPr lang="fr-CA">
                <a:ea typeface="Calibri"/>
                <a:cs typeface="Calibri"/>
              </a:rPr>
              <a:t> = </a:t>
            </a:r>
            <a:r>
              <a:rPr lang="fr-CA" err="1">
                <a:ea typeface="Calibri"/>
                <a:cs typeface="Calibri"/>
              </a:rPr>
              <a:t>event.target</a:t>
            </a:r>
            <a:r>
              <a:rPr lang="fr-CA">
                <a:ea typeface="Calibri"/>
                <a:cs typeface="Calibri"/>
              </a:rPr>
              <a:t>; // Pour avoir accès à l'élément sur lequel on a cliqué</a:t>
            </a:r>
          </a:p>
          <a:p>
            <a:r>
              <a:rPr lang="fr-CA">
                <a:ea typeface="Calibri"/>
                <a:cs typeface="Calibri"/>
              </a:rPr>
              <a:t>     // faire quelque chose</a:t>
            </a:r>
          </a:p>
          <a:p>
            <a:r>
              <a:rPr lang="fr-CA">
                <a:ea typeface="Calibri"/>
                <a:cs typeface="Calibri"/>
              </a:rPr>
              <a:t>});</a:t>
            </a:r>
            <a:endParaRPr lang="fr-CA"/>
          </a:p>
          <a:p>
            <a:r>
              <a:rPr lang="fr-CA" err="1">
                <a:ea typeface="Calibri"/>
                <a:cs typeface="Calibri"/>
              </a:rPr>
              <a:t>element.addEventListener</a:t>
            </a:r>
            <a:r>
              <a:rPr lang="fr-CA">
                <a:ea typeface="Calibri"/>
                <a:cs typeface="Calibri"/>
              </a:rPr>
              <a:t>("</a:t>
            </a:r>
            <a:r>
              <a:rPr lang="fr-CA" err="1">
                <a:ea typeface="Calibri"/>
                <a:cs typeface="Calibri"/>
              </a:rPr>
              <a:t>mouseleave</a:t>
            </a:r>
            <a:r>
              <a:rPr lang="fr-CA">
                <a:ea typeface="Calibri"/>
                <a:cs typeface="Calibri"/>
              </a:rPr>
              <a:t>", </a:t>
            </a:r>
            <a:r>
              <a:rPr lang="fr-CA" err="1">
                <a:ea typeface="Calibri"/>
                <a:cs typeface="Calibri"/>
              </a:rPr>
              <a:t>function</a:t>
            </a:r>
            <a:r>
              <a:rPr lang="fr-CA">
                <a:ea typeface="Calibri"/>
                <a:cs typeface="Calibri"/>
              </a:rPr>
              <a:t> (</a:t>
            </a:r>
            <a:r>
              <a:rPr lang="fr-CA" err="1">
                <a:ea typeface="Calibri"/>
                <a:cs typeface="Calibri"/>
              </a:rPr>
              <a:t>event</a:t>
            </a:r>
            <a:r>
              <a:rPr lang="fr-CA">
                <a:ea typeface="Calibri"/>
                <a:cs typeface="Calibri"/>
              </a:rPr>
              <a:t>) {</a:t>
            </a:r>
            <a:endParaRPr lang="fr-CA"/>
          </a:p>
          <a:p>
            <a:r>
              <a:rPr lang="fr-CA">
                <a:ea typeface="Calibri"/>
                <a:cs typeface="Calibri"/>
              </a:rPr>
              <a:t>     // faire quelque chose</a:t>
            </a:r>
            <a:endParaRPr lang="fr-CA"/>
          </a:p>
          <a:p>
            <a:r>
              <a:rPr lang="fr-CA">
                <a:ea typeface="Calibri"/>
                <a:cs typeface="Calibri"/>
              </a:rPr>
              <a:t>});</a:t>
            </a:r>
            <a:endParaRPr lang="fr-CA"/>
          </a:p>
          <a:p>
            <a:endParaRPr lang="fr-CA">
              <a:ea typeface="Calibri"/>
              <a:cs typeface="Calibri"/>
            </a:endParaRPr>
          </a:p>
          <a:p>
            <a:r>
              <a:rPr lang="fr-CA">
                <a:ea typeface="Calibri"/>
                <a:cs typeface="Calibri"/>
              </a:rPr>
              <a:t>//</a:t>
            </a:r>
            <a:r>
              <a:rPr lang="fr-CA" err="1">
                <a:ea typeface="Calibri"/>
                <a:cs typeface="Calibri"/>
              </a:rPr>
              <a:t>mousedown</a:t>
            </a:r>
            <a:r>
              <a:rPr lang="fr-CA">
                <a:ea typeface="Calibri"/>
                <a:cs typeface="Calibri"/>
              </a:rPr>
              <a:t>, click et les autres </a:t>
            </a:r>
            <a:r>
              <a:rPr lang="fr-CA" err="1">
                <a:ea typeface="Calibri"/>
                <a:cs typeface="Calibri"/>
              </a:rPr>
              <a:t>events</a:t>
            </a:r>
            <a:r>
              <a:rPr lang="fr-CA">
                <a:ea typeface="Calibri"/>
                <a:cs typeface="Calibri"/>
              </a:rPr>
              <a:t> fonctionnent de la même façon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EF6AA5E-56EA-CED4-B8D4-D15F0722D749}"/>
              </a:ext>
            </a:extLst>
          </p:cNvPr>
          <p:cNvSpPr txBox="1"/>
          <p:nvPr/>
        </p:nvSpPr>
        <p:spPr>
          <a:xfrm>
            <a:off x="426357" y="5660571"/>
            <a:ext cx="11097984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CA" err="1">
                <a:ea typeface="Calibri"/>
                <a:cs typeface="Calibri"/>
              </a:rPr>
              <a:t>element.setAttribute</a:t>
            </a:r>
            <a:r>
              <a:rPr lang="fr-CA">
                <a:ea typeface="Calibri"/>
                <a:cs typeface="Calibri"/>
              </a:rPr>
              <a:t>("</a:t>
            </a:r>
            <a:r>
              <a:rPr lang="fr-CA" err="1">
                <a:ea typeface="Calibri"/>
                <a:cs typeface="Calibri"/>
              </a:rPr>
              <a:t>monId</a:t>
            </a:r>
            <a:r>
              <a:rPr lang="fr-CA">
                <a:ea typeface="Calibri"/>
                <a:cs typeface="Calibri"/>
              </a:rPr>
              <a:t>", "Id" + i); // Permet d'ajouter un attribut </a:t>
            </a:r>
            <a:r>
              <a:rPr lang="fr-CA" err="1">
                <a:ea typeface="Calibri"/>
                <a:cs typeface="Calibri"/>
              </a:rPr>
              <a:t>monId</a:t>
            </a:r>
            <a:r>
              <a:rPr lang="fr-CA">
                <a:ea typeface="Calibri"/>
                <a:cs typeface="Calibri"/>
              </a:rPr>
              <a:t> avec une valeur de Id + i au h2</a:t>
            </a:r>
            <a:endParaRPr lang="en-US">
              <a:ea typeface="Calibri"/>
              <a:cs typeface="Calibri"/>
            </a:endParaRPr>
          </a:p>
          <a:p>
            <a:r>
              <a:rPr lang="fr-CA">
                <a:ea typeface="Calibri"/>
                <a:cs typeface="Calibri"/>
              </a:rPr>
              <a:t>let </a:t>
            </a:r>
            <a:r>
              <a:rPr lang="fr-CA" err="1">
                <a:ea typeface="Calibri"/>
                <a:cs typeface="Calibri"/>
              </a:rPr>
              <a:t>attribute</a:t>
            </a:r>
            <a:r>
              <a:rPr lang="fr-CA">
                <a:ea typeface="Calibri"/>
                <a:cs typeface="Calibri"/>
              </a:rPr>
              <a:t> = </a:t>
            </a:r>
            <a:r>
              <a:rPr lang="fr-CA" err="1">
                <a:ea typeface="Calibri"/>
                <a:cs typeface="Calibri"/>
              </a:rPr>
              <a:t>element.getAttribute</a:t>
            </a:r>
            <a:r>
              <a:rPr lang="fr-CA">
                <a:ea typeface="Calibri"/>
                <a:cs typeface="Calibri"/>
              </a:rPr>
              <a:t>("</a:t>
            </a:r>
            <a:r>
              <a:rPr lang="fr-CA" err="1">
                <a:ea typeface="Calibri"/>
                <a:cs typeface="Calibri"/>
              </a:rPr>
              <a:t>monId</a:t>
            </a:r>
            <a:r>
              <a:rPr lang="fr-CA">
                <a:ea typeface="Calibri"/>
                <a:cs typeface="Calibri"/>
              </a:rPr>
              <a:t>"); // permet de lire l'attribut d'un élément</a:t>
            </a:r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27663614"/>
      </p:ext>
    </p:extLst>
  </p:cSld>
  <p:clrMapOvr>
    <a:masterClrMapping/>
  </p:clrMapOvr>
</p:sld>
</file>

<file path=ppt/theme/theme1.xml><?xml version="1.0" encoding="utf-8"?>
<a:theme xmlns:a="http://schemas.openxmlformats.org/drawingml/2006/main" name="Rétrospective">
  <a:themeElements>
    <a:clrScheme name="Rétrospectiv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étrospectiv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étrospectiv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02449c1-179d-48c4-9422-13d234b0788f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7D1B0CE710324CA05A93EB82A6948E" ma:contentTypeVersion="11" ma:contentTypeDescription="Crée un document." ma:contentTypeScope="" ma:versionID="b63a6eb945803a3c9f20f5e189e9423b">
  <xsd:schema xmlns:xsd="http://www.w3.org/2001/XMLSchema" xmlns:xs="http://www.w3.org/2001/XMLSchema" xmlns:p="http://schemas.microsoft.com/office/2006/metadata/properties" xmlns:ns2="402449c1-179d-48c4-9422-13d234b0788f" targetNamespace="http://schemas.microsoft.com/office/2006/metadata/properties" ma:root="true" ma:fieldsID="7a50c1f234d115a418888828af57f881" ns2:_="">
    <xsd:import namespace="402449c1-179d-48c4-9422-13d234b0788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449c1-179d-48c4-9422-13d234b078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dfb2dd4e-b800-4980-8ab2-0e279c9552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CFC1EEA-B388-4EBC-805D-C0D321BA157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BBD4E3F-366D-4C21-B678-CD16BECA3845}">
  <ds:schemaRefs>
    <ds:schemaRef ds:uri="402449c1-179d-48c4-9422-13d234b0788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0F8E39E-3678-4680-BCF5-55BC476408BD}">
  <ds:schemaRefs>
    <ds:schemaRef ds:uri="402449c1-179d-48c4-9422-13d234b0788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Application>Microsoft Office PowerPoint</Application>
  <PresentationFormat>Widescreen</PresentationFormat>
  <Slides>27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Rétrospective</vt:lpstr>
      <vt:lpstr>Cours 18 </vt:lpstr>
      <vt:lpstr>Contenu du cours</vt:lpstr>
      <vt:lpstr>JavaScript, c’est quoi?</vt:lpstr>
      <vt:lpstr>Page Web statique</vt:lpstr>
      <vt:lpstr>Page Web dynamique JavaScript</vt:lpstr>
      <vt:lpstr>Interaction sur la page</vt:lpstr>
      <vt:lpstr>Une page est composée d’un DOM</vt:lpstr>
      <vt:lpstr>Comment on ajoute un script dans une page?</vt:lpstr>
      <vt:lpstr>Un langage à part entière</vt:lpstr>
      <vt:lpstr>JavaScript logique et arithmétique</vt:lpstr>
      <vt:lpstr>JavaScript boucles for</vt:lpstr>
      <vt:lpstr>JavaScript boucle while, break et continue</vt:lpstr>
      <vt:lpstr>JavaScript if..else</vt:lpstr>
      <vt:lpstr>API JS</vt:lpstr>
      <vt:lpstr>API JS (suite)</vt:lpstr>
      <vt:lpstr>API JS (suite)</vt:lpstr>
      <vt:lpstr>Pour en savoir plus</vt:lpstr>
      <vt:lpstr>Langage au typage dynamique</vt:lpstr>
      <vt:lpstr>Comment apprendre?</vt:lpstr>
      <vt:lpstr>JS onclick event</vt:lpstr>
      <vt:lpstr>innerHTML</vt:lpstr>
      <vt:lpstr>Bonnes pratiques</vt:lpstr>
      <vt:lpstr>Utilisation dans une vue</vt:lpstr>
      <vt:lpstr>Aide pour le laboratoire</vt:lpstr>
      <vt:lpstr>Aide pour le laboratoire #1</vt:lpstr>
      <vt:lpstr>Aide pour le laboratoire #2</vt:lpstr>
      <vt:lpstr>Aide pour le laboratoire #3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Maxime</dc:creator>
  <cp:revision>1</cp:revision>
  <dcterms:created xsi:type="dcterms:W3CDTF">2021-06-05T18:50:42Z</dcterms:created>
  <dcterms:modified xsi:type="dcterms:W3CDTF">2026-06-29T18:08:51Z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0x010100417D1B0CE710324CA05A93EB82A6948E</vt:lpwstr>
  </property>
  <property fmtid="{D5CDD505-2E9C-101B-9397-08002B2CF9AE}" pid="3" name="MediaServiceImageTags">
    <vt:lpwstr/>
  </property>
  <property fmtid="{D5CDD505-2E9C-101B-9397-08002B2CF9AE}" pid="4" name="Order">
    <vt:r8>27100</vt:r8>
  </property>
  <property fmtid="{D5CDD505-2E9C-101B-9397-08002B2CF9AE}" pid="5" name="WorkflowVersion">
    <vt:i4>1</vt:i4>
  </property>
</Properties>
</file>