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27"/>
  </p:notesMasterIdLst>
  <p:sldIdLst>
    <p:sldId id="256" r:id="rId5"/>
    <p:sldId id="259" r:id="rId6"/>
    <p:sldId id="376" r:id="rId7"/>
    <p:sldId id="377" r:id="rId8"/>
    <p:sldId id="378" r:id="rId9"/>
    <p:sldId id="379" r:id="rId10"/>
    <p:sldId id="380" r:id="rId11"/>
    <p:sldId id="381" r:id="rId12"/>
    <p:sldId id="383" r:id="rId13"/>
    <p:sldId id="384" r:id="rId14"/>
    <p:sldId id="387" r:id="rId15"/>
    <p:sldId id="386" r:id="rId16"/>
    <p:sldId id="388" r:id="rId17"/>
    <p:sldId id="397" r:id="rId18"/>
    <p:sldId id="398" r:id="rId19"/>
    <p:sldId id="399" r:id="rId20"/>
    <p:sldId id="396" r:id="rId21"/>
    <p:sldId id="391" r:id="rId22"/>
    <p:sldId id="392" r:id="rId23"/>
    <p:sldId id="393" r:id="rId24"/>
    <p:sldId id="390" r:id="rId25"/>
    <p:sldId id="389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  <p14:sldId id="259"/>
          </p14:sldIdLst>
        </p14:section>
        <p14:section name="jQuery c'est quoi?" id="{A8716FBE-BF99-4E3F-968B-F6D5938551A4}">
          <p14:sldIdLst>
            <p14:sldId id="376"/>
          </p14:sldIdLst>
        </p14:section>
        <p14:section name="Sélecteurs" id="{E26EA0A9-2308-4D4A-A4AF-32538454FCC3}">
          <p14:sldIdLst>
            <p14:sldId id="377"/>
            <p14:sldId id="378"/>
          </p14:sldIdLst>
        </p14:section>
        <p14:section name="Fonctionnalités" id="{60D13857-1051-4400-9A66-8CB05D757F72}">
          <p14:sldIdLst>
            <p14:sldId id="379"/>
            <p14:sldId id="380"/>
          </p14:sldIdLst>
        </p14:section>
        <p14:section name="Filtres" id="{94E5D226-693A-468C-A14E-F307A1D55A34}">
          <p14:sldIdLst>
            <p14:sldId id="381"/>
            <p14:sldId id="383"/>
            <p14:sldId id="384"/>
            <p14:sldId id="387"/>
            <p14:sldId id="386"/>
            <p14:sldId id="388"/>
            <p14:sldId id="397"/>
            <p14:sldId id="398"/>
            <p14:sldId id="399"/>
            <p14:sldId id="396"/>
          </p14:sldIdLst>
        </p14:section>
        <p14:section name="Démo" id="{249FD37B-4B22-4252-9B63-A3947C0333F0}">
          <p14:sldIdLst>
            <p14:sldId id="391"/>
            <p14:sldId id="392"/>
            <p14:sldId id="393"/>
          </p14:sldIdLst>
        </p14:section>
        <p14:section name="Autres" id="{D82A6FB4-8A72-4DFF-8539-9C15EB8B6AEC}">
          <p14:sldIdLst/>
        </p14:section>
        <p14:section name="Requêtes paginées" id="{8ACD9BF7-A3DF-4332-86BE-CC7518125079}">
          <p14:sldIdLst>
            <p14:sldId id="390"/>
            <p14:sldId id="38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CC33"/>
    <a:srgbClr val="9073D1"/>
    <a:srgbClr val="FA4098"/>
    <a:srgbClr val="B177BF"/>
    <a:srgbClr val="FFFFFF"/>
    <a:srgbClr val="000000"/>
    <a:srgbClr val="7385D1"/>
    <a:srgbClr val="73B3D1"/>
    <a:srgbClr val="73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arsolais" userId="S::david.marsolais@cegepmontpetit.ca::2bec40e6-1e22-4cb7-8f80-b64477357b7d" providerId="AD" clId="Web-{616529FF-0DCD-0B29-ECD4-35DCC0758964}"/>
    <pc:docChg chg="modSld">
      <pc:chgData name="David Marsolais" userId="S::david.marsolais@cegepmontpetit.ca::2bec40e6-1e22-4cb7-8f80-b64477357b7d" providerId="AD" clId="Web-{616529FF-0DCD-0B29-ECD4-35DCC0758964}" dt="2026-07-03T00:06:34.698" v="19"/>
      <pc:docMkLst>
        <pc:docMk/>
      </pc:docMkLst>
      <pc:sldChg chg="modSp">
        <pc:chgData name="David Marsolais" userId="S::david.marsolais@cegepmontpetit.ca::2bec40e6-1e22-4cb7-8f80-b64477357b7d" providerId="AD" clId="Web-{616529FF-0DCD-0B29-ECD4-35DCC0758964}" dt="2026-07-03T00:06:34.698" v="19"/>
        <pc:sldMkLst>
          <pc:docMk/>
          <pc:sldMk cId="1987271566" sldId="386"/>
        </pc:sldMkLst>
        <pc:graphicFrameChg chg="mod modGraphic">
          <ac:chgData name="David Marsolais" userId="S::david.marsolais@cegepmontpetit.ca::2bec40e6-1e22-4cb7-8f80-b64477357b7d" providerId="AD" clId="Web-{616529FF-0DCD-0B29-ECD4-35DCC0758964}" dt="2026-07-03T00:06:34.698" v="19"/>
          <ac:graphicFrameMkLst>
            <pc:docMk/>
            <pc:sldMk cId="1987271566" sldId="386"/>
            <ac:graphicFrameMk id="8" creationId="{CF3D312F-C8D3-C8CD-4C8A-6D314535B9CC}"/>
          </ac:graphicFrameMkLst>
        </pc:graphicFrameChg>
      </pc:sldChg>
    </pc:docChg>
  </pc:docChgLst>
  <pc:docChgLst>
    <pc:chgData name="David Marsolais" userId="S::david.marsolais@cegepmontpetit.ca::2bec40e6-1e22-4cb7-8f80-b64477357b7d" providerId="AD" clId="Web-{0A3E6FA4-DD97-CE20-6CAD-F26E7F1BA9BC}"/>
    <pc:docChg chg="sldOrd">
      <pc:chgData name="David Marsolais" userId="S::david.marsolais@cegepmontpetit.ca::2bec40e6-1e22-4cb7-8f80-b64477357b7d" providerId="AD" clId="Web-{0A3E6FA4-DD97-CE20-6CAD-F26E7F1BA9BC}" dt="2026-07-02T16:49:02.230" v="0"/>
      <pc:docMkLst>
        <pc:docMk/>
      </pc:docMkLst>
      <pc:sldChg chg="ord">
        <pc:chgData name="David Marsolais" userId="S::david.marsolais@cegepmontpetit.ca::2bec40e6-1e22-4cb7-8f80-b64477357b7d" providerId="AD" clId="Web-{0A3E6FA4-DD97-CE20-6CAD-F26E7F1BA9BC}" dt="2026-07-02T16:49:02.230" v="0"/>
        <pc:sldMkLst>
          <pc:docMk/>
          <pc:sldMk cId="2484200032" sldId="378"/>
        </pc:sldMkLst>
      </pc:sldChg>
    </pc:docChg>
  </pc:docChgLst>
  <pc:docChgLst>
    <pc:chgData name="Xavier Glorot" userId="3815898f-dfc6-440c-8cc9-e3b5359b8b38" providerId="ADAL" clId="{E9B53BD4-1AC2-4979-B538-5EB21EF254EE}"/>
    <pc:docChg chg="undo custSel addSld delSld modSld sldOrd delSection modSection">
      <pc:chgData name="Xavier Glorot" userId="3815898f-dfc6-440c-8cc9-e3b5359b8b38" providerId="ADAL" clId="{E9B53BD4-1AC2-4979-B538-5EB21EF254EE}" dt="2026-07-01T16:51:27.389" v="176" actId="20577"/>
      <pc:docMkLst>
        <pc:docMk/>
      </pc:docMkLst>
      <pc:sldChg chg="modSp add del mod">
        <pc:chgData name="Xavier Glorot" userId="3815898f-dfc6-440c-8cc9-e3b5359b8b38" providerId="ADAL" clId="{E9B53BD4-1AC2-4979-B538-5EB21EF254EE}" dt="2026-07-01T16:36:15.374" v="144" actId="20577"/>
        <pc:sldMkLst>
          <pc:docMk/>
          <pc:sldMk cId="3293968651" sldId="379"/>
        </pc:sldMkLst>
        <pc:graphicFrameChg chg="modGraphic">
          <ac:chgData name="Xavier Glorot" userId="3815898f-dfc6-440c-8cc9-e3b5359b8b38" providerId="ADAL" clId="{E9B53BD4-1AC2-4979-B538-5EB21EF254EE}" dt="2026-07-01T16:36:15.374" v="144" actId="20577"/>
          <ac:graphicFrameMkLst>
            <pc:docMk/>
            <pc:sldMk cId="3293968651" sldId="379"/>
            <ac:graphicFrameMk id="8" creationId="{2D9C11CC-DF49-49C9-FC2A-6E3693B5FFCA}"/>
          </ac:graphicFrameMkLst>
        </pc:graphicFrameChg>
      </pc:sldChg>
      <pc:sldChg chg="modSp add del mod">
        <pc:chgData name="Xavier Glorot" userId="3815898f-dfc6-440c-8cc9-e3b5359b8b38" providerId="ADAL" clId="{E9B53BD4-1AC2-4979-B538-5EB21EF254EE}" dt="2026-07-01T16:51:27.389" v="176" actId="20577"/>
        <pc:sldMkLst>
          <pc:docMk/>
          <pc:sldMk cId="1878315332" sldId="381"/>
        </pc:sldMkLst>
        <pc:graphicFrameChg chg="mod modGraphic">
          <ac:chgData name="Xavier Glorot" userId="3815898f-dfc6-440c-8cc9-e3b5359b8b38" providerId="ADAL" clId="{E9B53BD4-1AC2-4979-B538-5EB21EF254EE}" dt="2026-07-01T11:55:09.187" v="123" actId="20577"/>
          <ac:graphicFrameMkLst>
            <pc:docMk/>
            <pc:sldMk cId="1878315332" sldId="381"/>
            <ac:graphicFrameMk id="2" creationId="{BB9D2A39-6BCF-2046-B303-37AD760DCF8B}"/>
          </ac:graphicFrameMkLst>
        </pc:graphicFrameChg>
        <pc:graphicFrameChg chg="modGraphic">
          <ac:chgData name="Xavier Glorot" userId="3815898f-dfc6-440c-8cc9-e3b5359b8b38" providerId="ADAL" clId="{E9B53BD4-1AC2-4979-B538-5EB21EF254EE}" dt="2026-07-01T16:51:27.389" v="176" actId="20577"/>
          <ac:graphicFrameMkLst>
            <pc:docMk/>
            <pc:sldMk cId="1878315332" sldId="381"/>
            <ac:graphicFrameMk id="8" creationId="{825F5067-FCFF-D82D-9B28-D364A3596A0B}"/>
          </ac:graphicFrameMkLst>
        </pc:graphicFrameChg>
      </pc:sldChg>
      <pc:sldChg chg="modSp add del mod ord">
        <pc:chgData name="Xavier Glorot" userId="3815898f-dfc6-440c-8cc9-e3b5359b8b38" providerId="ADAL" clId="{E9B53BD4-1AC2-4979-B538-5EB21EF254EE}" dt="2026-07-01T12:18:42.059" v="142" actId="1076"/>
        <pc:sldMkLst>
          <pc:docMk/>
          <pc:sldMk cId="2518117612" sldId="392"/>
        </pc:sldMkLst>
        <pc:picChg chg="mod">
          <ac:chgData name="Xavier Glorot" userId="3815898f-dfc6-440c-8cc9-e3b5359b8b38" providerId="ADAL" clId="{E9B53BD4-1AC2-4979-B538-5EB21EF254EE}" dt="2026-07-01T12:18:42.059" v="142" actId="1076"/>
          <ac:picMkLst>
            <pc:docMk/>
            <pc:sldMk cId="2518117612" sldId="392"/>
            <ac:picMk id="7" creationId="{C6232A33-6843-E77F-8917-253DF8ED0435}"/>
          </ac:picMkLst>
        </pc:picChg>
      </pc:sldChg>
      <pc:sldChg chg="addSp delSp modSp add del mod ord">
        <pc:chgData name="Xavier Glorot" userId="3815898f-dfc6-440c-8cc9-e3b5359b8b38" providerId="ADAL" clId="{E9B53BD4-1AC2-4979-B538-5EB21EF254EE}" dt="2026-07-01T12:14:13.111" v="135"/>
        <pc:sldMkLst>
          <pc:docMk/>
          <pc:sldMk cId="815089277" sldId="393"/>
        </pc:sldMkLst>
        <pc:spChg chg="add mod">
          <ac:chgData name="Xavier Glorot" userId="3815898f-dfc6-440c-8cc9-e3b5359b8b38" providerId="ADAL" clId="{E9B53BD4-1AC2-4979-B538-5EB21EF254EE}" dt="2026-07-01T12:03:27.564" v="129" actId="207"/>
          <ac:spMkLst>
            <pc:docMk/>
            <pc:sldMk cId="815089277" sldId="393"/>
            <ac:spMk id="9" creationId="{2B3E1B1E-3921-1A63-185B-50CA371A9560}"/>
          </ac:spMkLst>
        </pc:spChg>
        <pc:spChg chg="add mod">
          <ac:chgData name="Xavier Glorot" userId="3815898f-dfc6-440c-8cc9-e3b5359b8b38" providerId="ADAL" clId="{E9B53BD4-1AC2-4979-B538-5EB21EF254EE}" dt="2026-07-01T12:07:12.847" v="133" actId="207"/>
          <ac:spMkLst>
            <pc:docMk/>
            <pc:sldMk cId="815089277" sldId="393"/>
            <ac:spMk id="11" creationId="{5754A63B-1965-8833-5227-4EC914F4D4A5}"/>
          </ac:spMkLst>
        </pc:spChg>
      </pc:sldChg>
      <pc:sldChg chg="modSp add del mod">
        <pc:chgData name="Xavier Glorot" userId="3815898f-dfc6-440c-8cc9-e3b5359b8b38" providerId="ADAL" clId="{E9B53BD4-1AC2-4979-B538-5EB21EF254EE}" dt="2026-07-01T12:16:16.407" v="140" actId="20577"/>
        <pc:sldMkLst>
          <pc:docMk/>
          <pc:sldMk cId="2980082" sldId="396"/>
        </pc:sldMkLst>
        <pc:spChg chg="mod">
          <ac:chgData name="Xavier Glorot" userId="3815898f-dfc6-440c-8cc9-e3b5359b8b38" providerId="ADAL" clId="{E9B53BD4-1AC2-4979-B538-5EB21EF254EE}" dt="2026-07-01T12:16:16.407" v="140" actId="20577"/>
          <ac:spMkLst>
            <pc:docMk/>
            <pc:sldMk cId="2980082" sldId="396"/>
            <ac:spMk id="7" creationId="{40D701DE-034A-BF94-5991-80AE55BA7C3A}"/>
          </ac:spMkLst>
        </pc:spChg>
        <pc:spChg chg="ord">
          <ac:chgData name="Xavier Glorot" userId="3815898f-dfc6-440c-8cc9-e3b5359b8b38" providerId="ADAL" clId="{E9B53BD4-1AC2-4979-B538-5EB21EF254EE}" dt="2026-07-01T12:16:11.692" v="138" actId="167"/>
          <ac:spMkLst>
            <pc:docMk/>
            <pc:sldMk cId="2980082" sldId="396"/>
            <ac:spMk id="8" creationId="{1238BA3F-12B6-0589-662D-960CA2CD3ACE}"/>
          </ac:spMkLst>
        </pc:spChg>
      </pc:sldChg>
    </pc:docChg>
  </pc:docChgLst>
  <pc:docChgLst>
    <pc:chgData name="David Marsolais" userId="S::david.marsolais@cegepmontpetit.ca::2bec40e6-1e22-4cb7-8f80-b64477357b7d" providerId="AD" clId="Web-{CDA2F11A-EC86-72F2-C2DB-4E2A84841BAE}"/>
    <pc:docChg chg="modSld">
      <pc:chgData name="David Marsolais" userId="S::david.marsolais@cegepmontpetit.ca::2bec40e6-1e22-4cb7-8f80-b64477357b7d" providerId="AD" clId="Web-{CDA2F11A-EC86-72F2-C2DB-4E2A84841BAE}" dt="2026-07-03T00:04:44.637" v="364"/>
      <pc:docMkLst>
        <pc:docMk/>
      </pc:docMkLst>
      <pc:sldChg chg="modSp">
        <pc:chgData name="David Marsolais" userId="S::david.marsolais@cegepmontpetit.ca::2bec40e6-1e22-4cb7-8f80-b64477357b7d" providerId="AD" clId="Web-{CDA2F11A-EC86-72F2-C2DB-4E2A84841BAE}" dt="2026-07-02T18:14:40.736" v="21"/>
        <pc:sldMkLst>
          <pc:docMk/>
          <pc:sldMk cId="2484200032" sldId="378"/>
        </pc:sldMkLst>
        <pc:spChg chg="mod">
          <ac:chgData name="David Marsolais" userId="S::david.marsolais@cegepmontpetit.ca::2bec40e6-1e22-4cb7-8f80-b64477357b7d" providerId="AD" clId="Web-{CDA2F11A-EC86-72F2-C2DB-4E2A84841BAE}" dt="2026-07-02T18:10:41.014" v="9" actId="20577"/>
          <ac:spMkLst>
            <pc:docMk/>
            <pc:sldMk cId="2484200032" sldId="378"/>
            <ac:spMk id="7" creationId="{B6268BC3-6422-D436-F447-64E3AB28A913}"/>
          </ac:spMkLst>
        </pc:spChg>
        <pc:graphicFrameChg chg="mod modGraphic">
          <ac:chgData name="David Marsolais" userId="S::david.marsolais@cegepmontpetit.ca::2bec40e6-1e22-4cb7-8f80-b64477357b7d" providerId="AD" clId="Web-{CDA2F11A-EC86-72F2-C2DB-4E2A84841BAE}" dt="2026-07-02T18:14:40.736" v="21"/>
          <ac:graphicFrameMkLst>
            <pc:docMk/>
            <pc:sldMk cId="2484200032" sldId="378"/>
            <ac:graphicFrameMk id="8" creationId="{3B1BA2F5-C890-1565-417D-209BA07751C9}"/>
          </ac:graphicFrameMkLst>
        </pc:graphicFrameChg>
      </pc:sldChg>
      <pc:sldChg chg="modSp">
        <pc:chgData name="David Marsolais" userId="S::david.marsolais@cegepmontpetit.ca::2bec40e6-1e22-4cb7-8f80-b64477357b7d" providerId="AD" clId="Web-{CDA2F11A-EC86-72F2-C2DB-4E2A84841BAE}" dt="2026-07-02T18:37:32.032" v="206"/>
        <pc:sldMkLst>
          <pc:docMk/>
          <pc:sldMk cId="3293968651" sldId="379"/>
        </pc:sldMkLst>
        <pc:graphicFrameChg chg="mod modGraphic">
          <ac:chgData name="David Marsolais" userId="S::david.marsolais@cegepmontpetit.ca::2bec40e6-1e22-4cb7-8f80-b64477357b7d" providerId="AD" clId="Web-{CDA2F11A-EC86-72F2-C2DB-4E2A84841BAE}" dt="2026-07-02T18:37:32.032" v="206"/>
          <ac:graphicFrameMkLst>
            <pc:docMk/>
            <pc:sldMk cId="3293968651" sldId="379"/>
            <ac:graphicFrameMk id="8" creationId="{2D9C11CC-DF49-49C9-FC2A-6E3693B5FFCA}"/>
          </ac:graphicFrameMkLst>
        </pc:graphicFrameChg>
      </pc:sldChg>
      <pc:sldChg chg="modSp">
        <pc:chgData name="David Marsolais" userId="S::david.marsolais@cegepmontpetit.ca::2bec40e6-1e22-4cb7-8f80-b64477357b7d" providerId="AD" clId="Web-{CDA2F11A-EC86-72F2-C2DB-4E2A84841BAE}" dt="2026-07-02T22:19:13.751" v="295"/>
        <pc:sldMkLst>
          <pc:docMk/>
          <pc:sldMk cId="218115875" sldId="384"/>
        </pc:sldMkLst>
        <pc:graphicFrameChg chg="mod modGraphic">
          <ac:chgData name="David Marsolais" userId="S::david.marsolais@cegepmontpetit.ca::2bec40e6-1e22-4cb7-8f80-b64477357b7d" providerId="AD" clId="Web-{CDA2F11A-EC86-72F2-C2DB-4E2A84841BAE}" dt="2026-07-02T22:19:13.751" v="295"/>
          <ac:graphicFrameMkLst>
            <pc:docMk/>
            <pc:sldMk cId="218115875" sldId="384"/>
            <ac:graphicFrameMk id="8" creationId="{E2F2F952-6676-8B0D-5FF1-085FBCDB25D2}"/>
          </ac:graphicFrameMkLst>
        </pc:graphicFrameChg>
      </pc:sldChg>
      <pc:sldChg chg="modSp">
        <pc:chgData name="David Marsolais" userId="S::david.marsolais@cegepmontpetit.ca::2bec40e6-1e22-4cb7-8f80-b64477357b7d" providerId="AD" clId="Web-{CDA2F11A-EC86-72F2-C2DB-4E2A84841BAE}" dt="2026-07-03T00:04:44.637" v="364"/>
        <pc:sldMkLst>
          <pc:docMk/>
          <pc:sldMk cId="1987271566" sldId="386"/>
        </pc:sldMkLst>
        <pc:graphicFrameChg chg="mod modGraphic">
          <ac:chgData name="David Marsolais" userId="S::david.marsolais@cegepmontpetit.ca::2bec40e6-1e22-4cb7-8f80-b64477357b7d" providerId="AD" clId="Web-{CDA2F11A-EC86-72F2-C2DB-4E2A84841BAE}" dt="2026-07-03T00:04:44.637" v="364"/>
          <ac:graphicFrameMkLst>
            <pc:docMk/>
            <pc:sldMk cId="1987271566" sldId="386"/>
            <ac:graphicFrameMk id="8" creationId="{CF3D312F-C8D3-C8CD-4C8A-6D314535B9CC}"/>
          </ac:graphicFrameMkLst>
        </pc:graphicFrameChg>
      </pc:sldChg>
      <pc:sldChg chg="modSp">
        <pc:chgData name="David Marsolais" userId="S::david.marsolais@cegepmontpetit.ca::2bec40e6-1e22-4cb7-8f80-b64477357b7d" providerId="AD" clId="Web-{CDA2F11A-EC86-72F2-C2DB-4E2A84841BAE}" dt="2026-07-02T23:35:49.751" v="332"/>
        <pc:sldMkLst>
          <pc:docMk/>
          <pc:sldMk cId="576259849" sldId="387"/>
        </pc:sldMkLst>
        <pc:graphicFrameChg chg="mod modGraphic">
          <ac:chgData name="David Marsolais" userId="S::david.marsolais@cegepmontpetit.ca::2bec40e6-1e22-4cb7-8f80-b64477357b7d" providerId="AD" clId="Web-{CDA2F11A-EC86-72F2-C2DB-4E2A84841BAE}" dt="2026-07-02T23:35:49.751" v="332"/>
          <ac:graphicFrameMkLst>
            <pc:docMk/>
            <pc:sldMk cId="576259849" sldId="387"/>
            <ac:graphicFrameMk id="7" creationId="{ED6ECAEC-8B3F-014A-7EF2-778DAC889B54}"/>
          </ac:graphicFrameMkLst>
        </pc:graphicFrameChg>
      </pc:sldChg>
    </pc:docChg>
  </pc:docChgLst>
  <pc:docChgLst>
    <pc:chgData name="David Marsolais" userId="S::david.marsolais@cegepmontpetit.ca::2bec40e6-1e22-4cb7-8f80-b64477357b7d" providerId="AD" clId="Web-{8765EEF3-8AC6-C47D-828F-862BEF6B9492}"/>
    <pc:docChg chg="modSld">
      <pc:chgData name="David Marsolais" userId="S::david.marsolais@cegepmontpetit.ca::2bec40e6-1e22-4cb7-8f80-b64477357b7d" providerId="AD" clId="Web-{8765EEF3-8AC6-C47D-828F-862BEF6B9492}" dt="2026-07-03T00:16:07.093" v="3"/>
      <pc:docMkLst>
        <pc:docMk/>
      </pc:docMkLst>
      <pc:sldChg chg="modSp">
        <pc:chgData name="David Marsolais" userId="S::david.marsolais@cegepmontpetit.ca::2bec40e6-1e22-4cb7-8f80-b64477357b7d" providerId="AD" clId="Web-{8765EEF3-8AC6-C47D-828F-862BEF6B9492}" dt="2026-07-03T00:16:07.093" v="3"/>
        <pc:sldMkLst>
          <pc:docMk/>
          <pc:sldMk cId="1987271566" sldId="386"/>
        </pc:sldMkLst>
        <pc:graphicFrameChg chg="mod modGraphic">
          <ac:chgData name="David Marsolais" userId="S::david.marsolais@cegepmontpetit.ca::2bec40e6-1e22-4cb7-8f80-b64477357b7d" providerId="AD" clId="Web-{8765EEF3-8AC6-C47D-828F-862BEF6B9492}" dt="2026-07-03T00:16:07.093" v="3"/>
          <ac:graphicFrameMkLst>
            <pc:docMk/>
            <pc:sldMk cId="1987271566" sldId="386"/>
            <ac:graphicFrameMk id="8" creationId="{CF3D312F-C8D3-C8CD-4C8A-6D314535B9CC}"/>
          </ac:graphicFrameMkLst>
        </pc:graphicFrameChg>
      </pc:sldChg>
    </pc:docChg>
  </pc:docChgLst>
  <pc:docChgLst>
    <pc:chgData name="David Marsolais" userId="S::david.marsolais@cegepmontpetit.ca::2bec40e6-1e22-4cb7-8f80-b64477357b7d" providerId="AD" clId="Web-{37D17F6F-D8FC-3B43-640B-F721F269C085}"/>
    <pc:docChg chg="modSld sldOrd">
      <pc:chgData name="David Marsolais" userId="S::david.marsolais@cegepmontpetit.ca::2bec40e6-1e22-4cb7-8f80-b64477357b7d" providerId="AD" clId="Web-{37D17F6F-D8FC-3B43-640B-F721F269C085}" dt="2026-07-03T13:52:25.708" v="4" actId="1076"/>
      <pc:docMkLst>
        <pc:docMk/>
      </pc:docMkLst>
      <pc:sldChg chg="modSp">
        <pc:chgData name="David Marsolais" userId="S::david.marsolais@cegepmontpetit.ca::2bec40e6-1e22-4cb7-8f80-b64477357b7d" providerId="AD" clId="Web-{37D17F6F-D8FC-3B43-640B-F721F269C085}" dt="2026-07-03T13:32:14.028" v="0"/>
        <pc:sldMkLst>
          <pc:docMk/>
          <pc:sldMk cId="1878315332" sldId="381"/>
        </pc:sldMkLst>
        <pc:graphicFrameChg chg="modGraphic">
          <ac:chgData name="David Marsolais" userId="S::david.marsolais@cegepmontpetit.ca::2bec40e6-1e22-4cb7-8f80-b64477357b7d" providerId="AD" clId="Web-{37D17F6F-D8FC-3B43-640B-F721F269C085}" dt="2026-07-03T13:32:14.028" v="0"/>
          <ac:graphicFrameMkLst>
            <pc:docMk/>
            <pc:sldMk cId="1878315332" sldId="381"/>
            <ac:graphicFrameMk id="2" creationId="{BB9D2A39-6BCF-2046-B303-37AD760DCF8B}"/>
          </ac:graphicFrameMkLst>
        </pc:graphicFrameChg>
      </pc:sldChg>
      <pc:sldChg chg="modSp">
        <pc:chgData name="David Marsolais" userId="S::david.marsolais@cegepmontpetit.ca::2bec40e6-1e22-4cb7-8f80-b64477357b7d" providerId="AD" clId="Web-{37D17F6F-D8FC-3B43-640B-F721F269C085}" dt="2026-07-03T13:38:41.655" v="1"/>
        <pc:sldMkLst>
          <pc:docMk/>
          <pc:sldMk cId="218115875" sldId="384"/>
        </pc:sldMkLst>
        <pc:graphicFrameChg chg="modGraphic">
          <ac:chgData name="David Marsolais" userId="S::david.marsolais@cegepmontpetit.ca::2bec40e6-1e22-4cb7-8f80-b64477357b7d" providerId="AD" clId="Web-{37D17F6F-D8FC-3B43-640B-F721F269C085}" dt="2026-07-03T13:38:41.655" v="1"/>
          <ac:graphicFrameMkLst>
            <pc:docMk/>
            <pc:sldMk cId="218115875" sldId="384"/>
            <ac:graphicFrameMk id="8" creationId="{E2F2F952-6676-8B0D-5FF1-085FBCDB25D2}"/>
          </ac:graphicFrameMkLst>
        </pc:graphicFrameChg>
      </pc:sldChg>
      <pc:sldChg chg="modSp">
        <pc:chgData name="David Marsolais" userId="S::david.marsolais@cegepmontpetit.ca::2bec40e6-1e22-4cb7-8f80-b64477357b7d" providerId="AD" clId="Web-{37D17F6F-D8FC-3B43-640B-F721F269C085}" dt="2026-07-03T13:44:35.424" v="2"/>
        <pc:sldMkLst>
          <pc:docMk/>
          <pc:sldMk cId="1987271566" sldId="386"/>
        </pc:sldMkLst>
        <pc:graphicFrameChg chg="mod modGraphic">
          <ac:chgData name="David Marsolais" userId="S::david.marsolais@cegepmontpetit.ca::2bec40e6-1e22-4cb7-8f80-b64477357b7d" providerId="AD" clId="Web-{37D17F6F-D8FC-3B43-640B-F721F269C085}" dt="2026-07-03T13:44:35.424" v="2"/>
          <ac:graphicFrameMkLst>
            <pc:docMk/>
            <pc:sldMk cId="1987271566" sldId="386"/>
            <ac:graphicFrameMk id="8" creationId="{CF3D312F-C8D3-C8CD-4C8A-6D314535B9CC}"/>
          </ac:graphicFrameMkLst>
        </pc:graphicFrameChg>
      </pc:sldChg>
      <pc:sldChg chg="modSp ord">
        <pc:chgData name="David Marsolais" userId="S::david.marsolais@cegepmontpetit.ca::2bec40e6-1e22-4cb7-8f80-b64477357b7d" providerId="AD" clId="Web-{37D17F6F-D8FC-3B43-640B-F721F269C085}" dt="2026-07-03T13:52:25.708" v="4" actId="1076"/>
        <pc:sldMkLst>
          <pc:docMk/>
          <pc:sldMk cId="677820231" sldId="397"/>
        </pc:sldMkLst>
        <pc:spChg chg="mod">
          <ac:chgData name="David Marsolais" userId="S::david.marsolais@cegepmontpetit.ca::2bec40e6-1e22-4cb7-8f80-b64477357b7d" providerId="AD" clId="Web-{37D17F6F-D8FC-3B43-640B-F721F269C085}" dt="2026-07-03T13:52:25.708" v="4" actId="1076"/>
          <ac:spMkLst>
            <pc:docMk/>
            <pc:sldMk cId="677820231" sldId="397"/>
            <ac:spMk id="10" creationId="{B188C9EB-71E2-425A-D0D5-E4C17BD97563}"/>
          </ac:spMkLst>
        </pc:spChg>
      </pc:sldChg>
    </pc:docChg>
  </pc:docChgLst>
  <pc:docChgLst>
    <pc:chgData name="Xavier Glorot" userId="3815898f-dfc6-440c-8cc9-e3b5359b8b38" providerId="ADAL" clId="{AA795726-449A-45AB-BBE8-29AFFCAE4E27}"/>
    <pc:docChg chg="modSld">
      <pc:chgData name="Xavier Glorot" userId="3815898f-dfc6-440c-8cc9-e3b5359b8b38" providerId="ADAL" clId="{AA795726-449A-45AB-BBE8-29AFFCAE4E27}" dt="2026-07-02T15:19:02.178" v="20" actId="20577"/>
      <pc:docMkLst>
        <pc:docMk/>
      </pc:docMkLst>
      <pc:sldChg chg="modSp mod">
        <pc:chgData name="Xavier Glorot" userId="3815898f-dfc6-440c-8cc9-e3b5359b8b38" providerId="ADAL" clId="{AA795726-449A-45AB-BBE8-29AFFCAE4E27}" dt="2026-07-02T15:19:02.178" v="20" actId="20577"/>
        <pc:sldMkLst>
          <pc:docMk/>
          <pc:sldMk cId="3293968651" sldId="379"/>
        </pc:sldMkLst>
        <pc:spChg chg="mod">
          <ac:chgData name="Xavier Glorot" userId="3815898f-dfc6-440c-8cc9-e3b5359b8b38" providerId="ADAL" clId="{AA795726-449A-45AB-BBE8-29AFFCAE4E27}" dt="2026-07-02T15:19:02.178" v="20" actId="20577"/>
          <ac:spMkLst>
            <pc:docMk/>
            <pc:sldMk cId="3293968651" sldId="379"/>
            <ac:spMk id="7" creationId="{BC0BF2E3-0F03-51D3-F30B-54120E5B3E52}"/>
          </ac:spMkLst>
        </pc:spChg>
      </pc:sldChg>
      <pc:sldChg chg="modSp mod">
        <pc:chgData name="Xavier Glorot" userId="3815898f-dfc6-440c-8cc9-e3b5359b8b38" providerId="ADAL" clId="{AA795726-449A-45AB-BBE8-29AFFCAE4E27}" dt="2026-07-02T15:18:23.199" v="2" actId="20577"/>
        <pc:sldMkLst>
          <pc:docMk/>
          <pc:sldMk cId="2139606705" sldId="388"/>
        </pc:sldMkLst>
        <pc:spChg chg="mod">
          <ac:chgData name="Xavier Glorot" userId="3815898f-dfc6-440c-8cc9-e3b5359b8b38" providerId="ADAL" clId="{AA795726-449A-45AB-BBE8-29AFFCAE4E27}" dt="2026-07-02T15:18:23.199" v="2" actId="20577"/>
          <ac:spMkLst>
            <pc:docMk/>
            <pc:sldMk cId="2139606705" sldId="388"/>
            <ac:spMk id="7" creationId="{40D701DE-034A-BF94-5991-80AE55BA7C3A}"/>
          </ac:spMkLst>
        </pc:spChg>
      </pc:sldChg>
      <pc:sldChg chg="modSp mod">
        <pc:chgData name="Xavier Glorot" userId="3815898f-dfc6-440c-8cc9-e3b5359b8b38" providerId="ADAL" clId="{AA795726-449A-45AB-BBE8-29AFFCAE4E27}" dt="2026-07-02T15:18:43.151" v="14" actId="20577"/>
        <pc:sldMkLst>
          <pc:docMk/>
          <pc:sldMk cId="2980082" sldId="396"/>
        </pc:sldMkLst>
        <pc:spChg chg="mod">
          <ac:chgData name="Xavier Glorot" userId="3815898f-dfc6-440c-8cc9-e3b5359b8b38" providerId="ADAL" clId="{AA795726-449A-45AB-BBE8-29AFFCAE4E27}" dt="2026-07-02T15:18:43.151" v="14" actId="20577"/>
          <ac:spMkLst>
            <pc:docMk/>
            <pc:sldMk cId="2980082" sldId="396"/>
            <ac:spMk id="2" creationId="{0ED5F623-A2CF-3A53-95D2-45AD38B1B63A}"/>
          </ac:spMkLst>
        </pc:spChg>
      </pc:sldChg>
      <pc:sldChg chg="modSp mod">
        <pc:chgData name="Xavier Glorot" userId="3815898f-dfc6-440c-8cc9-e3b5359b8b38" providerId="ADAL" clId="{AA795726-449A-45AB-BBE8-29AFFCAE4E27}" dt="2026-07-02T15:18:28.927" v="5" actId="20577"/>
        <pc:sldMkLst>
          <pc:docMk/>
          <pc:sldMk cId="677820231" sldId="397"/>
        </pc:sldMkLst>
        <pc:spChg chg="mod">
          <ac:chgData name="Xavier Glorot" userId="3815898f-dfc6-440c-8cc9-e3b5359b8b38" providerId="ADAL" clId="{AA795726-449A-45AB-BBE8-29AFFCAE4E27}" dt="2026-07-02T15:18:28.927" v="5" actId="20577"/>
          <ac:spMkLst>
            <pc:docMk/>
            <pc:sldMk cId="677820231" sldId="397"/>
            <ac:spMk id="7" creationId="{40D701DE-034A-BF94-5991-80AE55BA7C3A}"/>
          </ac:spMkLst>
        </pc:spChg>
      </pc:sldChg>
      <pc:sldChg chg="modSp mod">
        <pc:chgData name="Xavier Glorot" userId="3815898f-dfc6-440c-8cc9-e3b5359b8b38" providerId="ADAL" clId="{AA795726-449A-45AB-BBE8-29AFFCAE4E27}" dt="2026-07-02T15:18:32.895" v="8" actId="20577"/>
        <pc:sldMkLst>
          <pc:docMk/>
          <pc:sldMk cId="3527435557" sldId="398"/>
        </pc:sldMkLst>
        <pc:spChg chg="mod">
          <ac:chgData name="Xavier Glorot" userId="3815898f-dfc6-440c-8cc9-e3b5359b8b38" providerId="ADAL" clId="{AA795726-449A-45AB-BBE8-29AFFCAE4E27}" dt="2026-07-02T15:18:32.895" v="8" actId="20577"/>
          <ac:spMkLst>
            <pc:docMk/>
            <pc:sldMk cId="3527435557" sldId="398"/>
            <ac:spMk id="7" creationId="{40D701DE-034A-BF94-5991-80AE55BA7C3A}"/>
          </ac:spMkLst>
        </pc:spChg>
      </pc:sldChg>
      <pc:sldChg chg="modSp mod">
        <pc:chgData name="Xavier Glorot" userId="3815898f-dfc6-440c-8cc9-e3b5359b8b38" providerId="ADAL" clId="{AA795726-449A-45AB-BBE8-29AFFCAE4E27}" dt="2026-07-02T15:18:37.952" v="11" actId="20577"/>
        <pc:sldMkLst>
          <pc:docMk/>
          <pc:sldMk cId="2335414475" sldId="399"/>
        </pc:sldMkLst>
        <pc:spChg chg="mod">
          <ac:chgData name="Xavier Glorot" userId="3815898f-dfc6-440c-8cc9-e3b5359b8b38" providerId="ADAL" clId="{AA795726-449A-45AB-BBE8-29AFFCAE4E27}" dt="2026-07-02T15:18:37.952" v="11" actId="20577"/>
          <ac:spMkLst>
            <pc:docMk/>
            <pc:sldMk cId="2335414475" sldId="399"/>
            <ac:spMk id="7" creationId="{40D701DE-034A-BF94-5991-80AE55BA7C3A}"/>
          </ac:spMkLst>
        </pc:spChg>
      </pc:sldChg>
    </pc:docChg>
  </pc:docChgLst>
  <pc:docChgLst>
    <pc:chgData name="David Marsolais" userId="S::david.marsolais@cegepmontpetit.ca::2bec40e6-1e22-4cb7-8f80-b64477357b7d" providerId="AD" clId="Web-{4BD7662C-422F-9452-D9C2-AC97DFE7F5D6}"/>
    <pc:docChg chg="addSld delSld modSld delSection modSection">
      <pc:chgData name="David Marsolais" userId="S::david.marsolais@cegepmontpetit.ca::2bec40e6-1e22-4cb7-8f80-b64477357b7d" providerId="AD" clId="Web-{4BD7662C-422F-9452-D9C2-AC97DFE7F5D6}" dt="2026-07-03T12:01:30.368" v="11" actId="20577"/>
      <pc:docMkLst>
        <pc:docMk/>
      </pc:docMkLst>
      <pc:sldChg chg="add del">
        <pc:chgData name="David Marsolais" userId="S::david.marsolais@cegepmontpetit.ca::2bec40e6-1e22-4cb7-8f80-b64477357b7d" providerId="AD" clId="Web-{4BD7662C-422F-9452-D9C2-AC97DFE7F5D6}" dt="2026-07-03T12:00:29.539" v="3"/>
        <pc:sldMkLst>
          <pc:docMk/>
          <pc:sldMk cId="3583620245" sldId="256"/>
        </pc:sldMkLst>
      </pc:sldChg>
      <pc:sldChg chg="modSp">
        <pc:chgData name="David Marsolais" userId="S::david.marsolais@cegepmontpetit.ca::2bec40e6-1e22-4cb7-8f80-b64477357b7d" providerId="AD" clId="Web-{4BD7662C-422F-9452-D9C2-AC97DFE7F5D6}" dt="2026-07-03T12:01:30.368" v="11" actId="20577"/>
        <pc:sldMkLst>
          <pc:docMk/>
          <pc:sldMk cId="3731051431" sldId="259"/>
        </pc:sldMkLst>
        <pc:graphicFrameChg chg="modGraphic">
          <ac:chgData name="David Marsolais" userId="S::david.marsolais@cegepmontpetit.ca::2bec40e6-1e22-4cb7-8f80-b64477357b7d" providerId="AD" clId="Web-{4BD7662C-422F-9452-D9C2-AC97DFE7F5D6}" dt="2026-07-03T12:01:30.368" v="11" actId="20577"/>
          <ac:graphicFrameMkLst>
            <pc:docMk/>
            <pc:sldMk cId="3731051431" sldId="259"/>
            <ac:graphicFrameMk id="14" creationId="{2BC7308D-9D17-65AF-F12E-E768E85B828B}"/>
          </ac:graphicFrameMkLst>
        </pc:graphicFrameChg>
      </pc:sldChg>
    </pc:docChg>
  </pc:docChgLst>
  <pc:docChgLst>
    <pc:chgData name="David Marsolais" userId="S::david.marsolais@cegepmontpetit.ca::2bec40e6-1e22-4cb7-8f80-b64477357b7d" providerId="AD" clId="Web-{40A208A1-A6F1-BA27-44F7-6A108CE30CA1}"/>
    <pc:docChg chg="modSld sldOrd modSection">
      <pc:chgData name="David Marsolais" userId="S::david.marsolais@cegepmontpetit.ca::2bec40e6-1e22-4cb7-8f80-b64477357b7d" providerId="AD" clId="Web-{40A208A1-A6F1-BA27-44F7-6A108CE30CA1}" dt="2026-07-04T12:59:24.731" v="24"/>
      <pc:docMkLst>
        <pc:docMk/>
      </pc:docMkLst>
      <pc:sldChg chg="modSp">
        <pc:chgData name="David Marsolais" userId="S::david.marsolais@cegepmontpetit.ca::2bec40e6-1e22-4cb7-8f80-b64477357b7d" providerId="AD" clId="Web-{40A208A1-A6F1-BA27-44F7-6A108CE30CA1}" dt="2026-07-04T12:58:02.136" v="18" actId="20577"/>
        <pc:sldMkLst>
          <pc:docMk/>
          <pc:sldMk cId="3731051431" sldId="259"/>
        </pc:sldMkLst>
        <pc:graphicFrameChg chg="modGraphic">
          <ac:chgData name="David Marsolais" userId="S::david.marsolais@cegepmontpetit.ca::2bec40e6-1e22-4cb7-8f80-b64477357b7d" providerId="AD" clId="Web-{40A208A1-A6F1-BA27-44F7-6A108CE30CA1}" dt="2026-07-04T12:58:02.136" v="18" actId="20577"/>
          <ac:graphicFrameMkLst>
            <pc:docMk/>
            <pc:sldMk cId="3731051431" sldId="259"/>
            <ac:graphicFrameMk id="14" creationId="{2BC7308D-9D17-65AF-F12E-E768E85B828B}"/>
          </ac:graphicFrameMkLst>
        </pc:graphicFrameChg>
      </pc:sldChg>
      <pc:sldChg chg="addSp modSp ord">
        <pc:chgData name="David Marsolais" userId="S::david.marsolais@cegepmontpetit.ca::2bec40e6-1e22-4cb7-8f80-b64477357b7d" providerId="AD" clId="Web-{40A208A1-A6F1-BA27-44F7-6A108CE30CA1}" dt="2026-07-04T12:59:24.731" v="24"/>
        <pc:sldMkLst>
          <pc:docMk/>
          <pc:sldMk cId="2765898859" sldId="389"/>
        </pc:sldMkLst>
        <pc:picChg chg="add mod">
          <ac:chgData name="David Marsolais" userId="S::david.marsolais@cegepmontpetit.ca::2bec40e6-1e22-4cb7-8f80-b64477357b7d" providerId="AD" clId="Web-{40A208A1-A6F1-BA27-44F7-6A108CE30CA1}" dt="2026-07-04T12:59:22.340" v="23"/>
          <ac:picMkLst>
            <pc:docMk/>
            <pc:sldMk cId="2765898859" sldId="389"/>
            <ac:picMk id="5" creationId="{584B99EE-B322-04F3-A078-7880B036B53C}"/>
          </ac:picMkLst>
        </pc:picChg>
      </pc:sldChg>
      <pc:sldChg chg="addSp delSp modSp ord">
        <pc:chgData name="David Marsolais" userId="S::david.marsolais@cegepmontpetit.ca::2bec40e6-1e22-4cb7-8f80-b64477357b7d" providerId="AD" clId="Web-{40A208A1-A6F1-BA27-44F7-6A108CE30CA1}" dt="2026-07-04T12:59:12.356" v="22"/>
        <pc:sldMkLst>
          <pc:docMk/>
          <pc:sldMk cId="3863570133" sldId="390"/>
        </pc:sldMkLst>
        <pc:picChg chg="add mod">
          <ac:chgData name="David Marsolais" userId="S::david.marsolais@cegepmontpetit.ca::2bec40e6-1e22-4cb7-8f80-b64477357b7d" providerId="AD" clId="Web-{40A208A1-A6F1-BA27-44F7-6A108CE30CA1}" dt="2026-07-04T12:58:37.433" v="19"/>
          <ac:picMkLst>
            <pc:docMk/>
            <pc:sldMk cId="3863570133" sldId="390"/>
            <ac:picMk id="4" creationId="{45D6E565-766C-8AE2-7148-65486A8FC695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AABE10-A64A-4B8D-B4BA-2AAD062A5550}">
      <dgm:prSet/>
      <dgm:spPr/>
      <dgm:t>
        <a:bodyPr/>
        <a:lstStyle/>
        <a:p>
          <a:r>
            <a:rPr lang="en-US" dirty="0"/>
            <a:t>jQuery </a:t>
          </a:r>
          <a:r>
            <a:rPr lang="en-US" dirty="0" err="1"/>
            <a:t>c’est</a:t>
          </a:r>
          <a:r>
            <a:rPr lang="en-US" dirty="0"/>
            <a:t> quoi?</a:t>
          </a:r>
        </a:p>
      </dgm:t>
    </dgm:pt>
    <dgm:pt modelId="{15CC5CD0-4FD8-4CD7-B053-6EEF718BDC67}" type="parTrans" cxnId="{EA6E9D66-137C-4FF2-9B5F-EFB645CF046E}">
      <dgm:prSet/>
      <dgm:spPr/>
      <dgm:t>
        <a:bodyPr/>
        <a:lstStyle/>
        <a:p>
          <a:endParaRPr lang="fr-CA"/>
        </a:p>
      </dgm:t>
    </dgm:pt>
    <dgm:pt modelId="{CF90DA37-5128-4921-9A1E-0804D868CD26}" type="sibTrans" cxnId="{EA6E9D66-137C-4FF2-9B5F-EFB645CF046E}">
      <dgm:prSet/>
      <dgm:spPr/>
      <dgm:t>
        <a:bodyPr/>
        <a:lstStyle/>
        <a:p>
          <a:endParaRPr lang="fr-CA"/>
        </a:p>
      </dgm:t>
    </dgm:pt>
    <dgm:pt modelId="{18E71AC2-95A2-44D8-B4D8-32AD25EF9DE5}">
      <dgm:prSet/>
      <dgm:spPr/>
      <dgm:t>
        <a:bodyPr/>
        <a:lstStyle/>
        <a:p>
          <a:r>
            <a:rPr lang="en-US" err="1"/>
            <a:t>Sélecteurs</a:t>
          </a:r>
          <a:endParaRPr lang="en-US"/>
        </a:p>
      </dgm:t>
    </dgm:pt>
    <dgm:pt modelId="{8571BEEE-7BB6-43A2-9CE1-228FCD117372}" type="parTrans" cxnId="{F995D010-584A-4C8C-9890-0F6E0999C49C}">
      <dgm:prSet/>
      <dgm:spPr/>
      <dgm:t>
        <a:bodyPr/>
        <a:lstStyle/>
        <a:p>
          <a:endParaRPr lang="fr-CA"/>
        </a:p>
      </dgm:t>
    </dgm:pt>
    <dgm:pt modelId="{FB62EDCE-FA47-420A-824E-9A65BCE82EA4}" type="sibTrans" cxnId="{F995D010-584A-4C8C-9890-0F6E0999C49C}">
      <dgm:prSet/>
      <dgm:spPr/>
      <dgm:t>
        <a:bodyPr/>
        <a:lstStyle/>
        <a:p>
          <a:endParaRPr lang="fr-CA"/>
        </a:p>
      </dgm:t>
    </dgm:pt>
    <dgm:pt modelId="{979062FE-5465-497C-A0DD-97D785A40AD7}">
      <dgm:prSet/>
      <dgm:spPr/>
      <dgm:t>
        <a:bodyPr/>
        <a:lstStyle/>
        <a:p>
          <a:r>
            <a:rPr lang="fr-CA"/>
            <a:t>Fonctionnalités</a:t>
          </a:r>
          <a:endParaRPr lang="en-US"/>
        </a:p>
      </dgm:t>
    </dgm:pt>
    <dgm:pt modelId="{F4649A11-626F-4820-804C-C50D8C1F82F8}" type="parTrans" cxnId="{57B734DB-7E95-4C1F-87CD-2EC38A20C486}">
      <dgm:prSet/>
      <dgm:spPr/>
      <dgm:t>
        <a:bodyPr/>
        <a:lstStyle/>
        <a:p>
          <a:endParaRPr lang="fr-CA"/>
        </a:p>
      </dgm:t>
    </dgm:pt>
    <dgm:pt modelId="{A7850B7D-FDD2-4DC6-83AD-E01C4013D706}" type="sibTrans" cxnId="{57B734DB-7E95-4C1F-87CD-2EC38A20C486}">
      <dgm:prSet/>
      <dgm:spPr/>
      <dgm:t>
        <a:bodyPr/>
        <a:lstStyle/>
        <a:p>
          <a:endParaRPr lang="fr-CA"/>
        </a:p>
      </dgm:t>
    </dgm:pt>
    <dgm:pt modelId="{18411CBE-9237-43F8-98FA-24745F36FF81}">
      <dgm:prSet/>
      <dgm:spPr/>
      <dgm:t>
        <a:bodyPr/>
        <a:lstStyle/>
        <a:p>
          <a:r>
            <a:rPr lang="en-US" err="1"/>
            <a:t>Filtres</a:t>
          </a:r>
          <a:endParaRPr lang="en-US"/>
        </a:p>
      </dgm:t>
    </dgm:pt>
    <dgm:pt modelId="{75AA083C-8255-46FF-9287-9B366B3DA9CB}" type="parTrans" cxnId="{320D50FE-0892-4F87-B6D3-43D0546742AA}">
      <dgm:prSet/>
      <dgm:spPr/>
      <dgm:t>
        <a:bodyPr/>
        <a:lstStyle/>
        <a:p>
          <a:endParaRPr lang="fr-CA"/>
        </a:p>
      </dgm:t>
    </dgm:pt>
    <dgm:pt modelId="{4288306F-F2BF-417D-8029-1874DC36D1FA}" type="sibTrans" cxnId="{320D50FE-0892-4F87-B6D3-43D0546742AA}">
      <dgm:prSet/>
      <dgm:spPr/>
      <dgm:t>
        <a:bodyPr/>
        <a:lstStyle/>
        <a:p>
          <a:endParaRPr lang="fr-CA"/>
        </a:p>
      </dgm:t>
    </dgm:pt>
    <dgm:pt modelId="{3540DD86-0F55-48E3-BF16-38BF6236F4DE}">
      <dgm:prSet/>
      <dgm:spPr/>
      <dgm:t>
        <a:bodyPr/>
        <a:lstStyle/>
        <a:p>
          <a:r>
            <a:rPr lang="en-US" dirty="0" err="1"/>
            <a:t>Autres</a:t>
          </a:r>
          <a:r>
            <a:rPr lang="en-US" dirty="0"/>
            <a:t> jQuery</a:t>
          </a:r>
        </a:p>
      </dgm:t>
    </dgm:pt>
    <dgm:pt modelId="{A38103B6-8505-47EA-BEF7-7B8317288719}" type="parTrans" cxnId="{160E430D-9B2F-47B7-9A55-5AE4769A47DB}">
      <dgm:prSet/>
      <dgm:spPr/>
      <dgm:t>
        <a:bodyPr/>
        <a:lstStyle/>
        <a:p>
          <a:endParaRPr lang="fr-CA"/>
        </a:p>
      </dgm:t>
    </dgm:pt>
    <dgm:pt modelId="{542DC37A-BB87-47C5-859D-512D9FECB0D7}" type="sibTrans" cxnId="{160E430D-9B2F-47B7-9A55-5AE4769A47DB}">
      <dgm:prSet/>
      <dgm:spPr/>
      <dgm:t>
        <a:bodyPr/>
        <a:lstStyle/>
        <a:p>
          <a:endParaRPr lang="fr-CA"/>
        </a:p>
      </dgm:t>
    </dgm:pt>
    <dgm:pt modelId="{10EF3E4C-587F-4F95-86BC-59AF9537C32D}">
      <dgm:prSet/>
      <dgm:spPr/>
      <dgm:t>
        <a:bodyPr/>
        <a:lstStyle/>
        <a:p>
          <a:r>
            <a:rPr lang="en-US" err="1"/>
            <a:t>Démo</a:t>
          </a:r>
          <a:endParaRPr lang="en-US"/>
        </a:p>
      </dgm:t>
    </dgm:pt>
    <dgm:pt modelId="{EF5C9CE0-CB13-4EB2-85EB-71F6980EFA66}" type="parTrans" cxnId="{72F5345F-00B6-4460-8304-775163641F0C}">
      <dgm:prSet/>
      <dgm:spPr/>
      <dgm:t>
        <a:bodyPr/>
        <a:lstStyle/>
        <a:p>
          <a:endParaRPr lang="fr-CA"/>
        </a:p>
      </dgm:t>
    </dgm:pt>
    <dgm:pt modelId="{AB817F56-642C-4685-9570-0AF7A32CEB65}" type="sibTrans" cxnId="{72F5345F-00B6-4460-8304-775163641F0C}">
      <dgm:prSet/>
      <dgm:spPr/>
      <dgm:t>
        <a:bodyPr/>
        <a:lstStyle/>
        <a:p>
          <a:endParaRPr lang="fr-CA"/>
        </a:p>
      </dgm:t>
    </dgm:pt>
    <dgm:pt modelId="{A51E201A-2C31-42C0-B8DF-DBF8D3CC4386}">
      <dgm:prSet phldrT="[Texte]" phldr="0"/>
      <dgm:spPr/>
      <dgm:t>
        <a:bodyPr/>
        <a:lstStyle/>
        <a:p>
          <a:pPr rtl="0"/>
          <a:r>
            <a:rPr lang="en-US" dirty="0" err="1">
              <a:latin typeface="Calibri Light" panose="020F0302020204030204"/>
            </a:rPr>
            <a:t>Requêtes</a:t>
          </a:r>
          <a:r>
            <a:rPr lang="en-US" dirty="0">
              <a:latin typeface="Calibri Light" panose="020F0302020204030204"/>
            </a:rPr>
            <a:t> paginées</a:t>
          </a:r>
        </a:p>
      </dgm:t>
    </dgm:pt>
    <dgm:pt modelId="{097FFD11-774A-4763-95F2-46B8F5919571}" type="parTrans" cxnId="{8A5B1132-AED0-43EA-B366-5644EC472BC7}">
      <dgm:prSet/>
      <dgm:spPr/>
    </dgm:pt>
    <dgm:pt modelId="{1C2C4A6F-4FED-4B3C-8B53-72454C0C68D4}" type="sibTrans" cxnId="{8A5B1132-AED0-43EA-B366-5644EC472BC7}">
      <dgm:prSet/>
      <dgm:spPr/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D17E77E7-5BFB-431B-B8AF-567259D43D0A}" type="pres">
      <dgm:prSet presAssocID="{16AABE10-A64A-4B8D-B4BA-2AAD062A555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A3717C78-9A70-4F81-B554-CEA9F574FB68}" type="pres">
      <dgm:prSet presAssocID="{CF90DA37-5128-4921-9A1E-0804D868CD26}" presName="spacer" presStyleCnt="0"/>
      <dgm:spPr/>
    </dgm:pt>
    <dgm:pt modelId="{5C85B42B-681E-4848-BAE5-8C621F7C0027}" type="pres">
      <dgm:prSet presAssocID="{18E71AC2-95A2-44D8-B4D8-32AD25EF9DE5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9B7EB9FC-A9BC-4114-AA6B-FF8FB3A57C83}" type="pres">
      <dgm:prSet presAssocID="{FB62EDCE-FA47-420A-824E-9A65BCE82EA4}" presName="spacer" presStyleCnt="0"/>
      <dgm:spPr/>
    </dgm:pt>
    <dgm:pt modelId="{A92482BE-0840-47A9-9B17-5AB6C09DE5F0}" type="pres">
      <dgm:prSet presAssocID="{979062FE-5465-497C-A0DD-97D785A40AD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EF2D33B4-9474-4070-A515-FC24996CA862}" type="pres">
      <dgm:prSet presAssocID="{A7850B7D-FDD2-4DC6-83AD-E01C4013D706}" presName="spacer" presStyleCnt="0"/>
      <dgm:spPr/>
    </dgm:pt>
    <dgm:pt modelId="{67A1DB0A-8B8B-450F-972D-C1656B9615D1}" type="pres">
      <dgm:prSet presAssocID="{18411CBE-9237-43F8-98FA-24745F36FF81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451D184C-2BB6-4988-8390-E0B34A2ACA92}" type="pres">
      <dgm:prSet presAssocID="{4288306F-F2BF-417D-8029-1874DC36D1FA}" presName="spacer" presStyleCnt="0"/>
      <dgm:spPr/>
    </dgm:pt>
    <dgm:pt modelId="{2DE50C35-8A6A-46E3-B388-D37A650A05BD}" type="pres">
      <dgm:prSet presAssocID="{10EF3E4C-587F-4F95-86BC-59AF9537C32D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13CC17A3-62DF-4D87-A4EE-D247DE4C47B6}" type="pres">
      <dgm:prSet presAssocID="{AB817F56-642C-4685-9570-0AF7A32CEB65}" presName="spacer" presStyleCnt="0"/>
      <dgm:spPr/>
    </dgm:pt>
    <dgm:pt modelId="{AE0EDC54-B556-41B0-B857-9F32839C9571}" type="pres">
      <dgm:prSet presAssocID="{3540DD86-0F55-48E3-BF16-38BF6236F4DE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B3310239-4F04-4C86-8DD3-D5E5D6F85944}" type="pres">
      <dgm:prSet presAssocID="{542DC37A-BB87-47C5-859D-512D9FECB0D7}" presName="spacer" presStyleCnt="0"/>
      <dgm:spPr/>
    </dgm:pt>
    <dgm:pt modelId="{E7871C6B-0C40-46F9-8F41-6C76A65758F9}" type="pres">
      <dgm:prSet presAssocID="{A51E201A-2C31-42C0-B8DF-DBF8D3CC4386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160E430D-9B2F-47B7-9A55-5AE4769A47DB}" srcId="{629F67AB-6A10-4FB6-B979-E0D4DB2AAD86}" destId="{3540DD86-0F55-48E3-BF16-38BF6236F4DE}" srcOrd="5" destOrd="0" parTransId="{A38103B6-8505-47EA-BEF7-7B8317288719}" sibTransId="{542DC37A-BB87-47C5-859D-512D9FECB0D7}"/>
    <dgm:cxn modelId="{F995D010-584A-4C8C-9890-0F6E0999C49C}" srcId="{629F67AB-6A10-4FB6-B979-E0D4DB2AAD86}" destId="{18E71AC2-95A2-44D8-B4D8-32AD25EF9DE5}" srcOrd="1" destOrd="0" parTransId="{8571BEEE-7BB6-43A2-9CE1-228FCD117372}" sibTransId="{FB62EDCE-FA47-420A-824E-9A65BCE82EA4}"/>
    <dgm:cxn modelId="{8A5B1132-AED0-43EA-B366-5644EC472BC7}" srcId="{629F67AB-6A10-4FB6-B979-E0D4DB2AAD86}" destId="{A51E201A-2C31-42C0-B8DF-DBF8D3CC4386}" srcOrd="6" destOrd="0" parTransId="{097FFD11-774A-4763-95F2-46B8F5919571}" sibTransId="{1C2C4A6F-4FED-4B3C-8B53-72454C0C68D4}"/>
    <dgm:cxn modelId="{72F5345F-00B6-4460-8304-775163641F0C}" srcId="{629F67AB-6A10-4FB6-B979-E0D4DB2AAD86}" destId="{10EF3E4C-587F-4F95-86BC-59AF9537C32D}" srcOrd="4" destOrd="0" parTransId="{EF5C9CE0-CB13-4EB2-85EB-71F6980EFA66}" sibTransId="{AB817F56-642C-4685-9570-0AF7A32CEB65}"/>
    <dgm:cxn modelId="{EA6E9D66-137C-4FF2-9B5F-EFB645CF046E}" srcId="{629F67AB-6A10-4FB6-B979-E0D4DB2AAD86}" destId="{16AABE10-A64A-4B8D-B4BA-2AAD062A5550}" srcOrd="0" destOrd="0" parTransId="{15CC5CD0-4FD8-4CD7-B053-6EEF718BDC67}" sibTransId="{CF90DA37-5128-4921-9A1E-0804D868CD26}"/>
    <dgm:cxn modelId="{3CE4DD4B-0015-442F-8AE2-EB99614AF06A}" type="presOf" srcId="{10EF3E4C-587F-4F95-86BC-59AF9537C32D}" destId="{2DE50C35-8A6A-46E3-B388-D37A650A05BD}" srcOrd="0" destOrd="0" presId="urn:microsoft.com/office/officeart/2005/8/layout/vList2"/>
    <dgm:cxn modelId="{FCF8606C-46C2-4506-B738-D929635A45E2}" type="presOf" srcId="{979062FE-5465-497C-A0DD-97D785A40AD7}" destId="{A92482BE-0840-47A9-9B17-5AB6C09DE5F0}" srcOrd="0" destOrd="0" presId="urn:microsoft.com/office/officeart/2005/8/layout/vList2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2FD8AD70-68F1-4603-BC6B-17C5829451AA}" type="presOf" srcId="{16AABE10-A64A-4B8D-B4BA-2AAD062A5550}" destId="{D17E77E7-5BFB-431B-B8AF-567259D43D0A}" srcOrd="0" destOrd="0" presId="urn:microsoft.com/office/officeart/2005/8/layout/vList2"/>
    <dgm:cxn modelId="{3C7A5D72-32F6-42C6-949F-AB99B60F101D}" type="presOf" srcId="{18E71AC2-95A2-44D8-B4D8-32AD25EF9DE5}" destId="{5C85B42B-681E-4848-BAE5-8C621F7C0027}" srcOrd="0" destOrd="0" presId="urn:microsoft.com/office/officeart/2005/8/layout/vList2"/>
    <dgm:cxn modelId="{FB2C2D78-EB93-47B0-A45A-A7BF4836103B}" type="presOf" srcId="{A51E201A-2C31-42C0-B8DF-DBF8D3CC4386}" destId="{E7871C6B-0C40-46F9-8F41-6C76A65758F9}" srcOrd="0" destOrd="0" presId="urn:microsoft.com/office/officeart/2005/8/layout/vList2"/>
    <dgm:cxn modelId="{92E25EC2-43EB-4834-9FD5-89FF1C731A8A}" type="presOf" srcId="{18411CBE-9237-43F8-98FA-24745F36FF81}" destId="{67A1DB0A-8B8B-450F-972D-C1656B9615D1}" srcOrd="0" destOrd="0" presId="urn:microsoft.com/office/officeart/2005/8/layout/vList2"/>
    <dgm:cxn modelId="{57B734DB-7E95-4C1F-87CD-2EC38A20C486}" srcId="{629F67AB-6A10-4FB6-B979-E0D4DB2AAD86}" destId="{979062FE-5465-497C-A0DD-97D785A40AD7}" srcOrd="2" destOrd="0" parTransId="{F4649A11-626F-4820-804C-C50D8C1F82F8}" sibTransId="{A7850B7D-FDD2-4DC6-83AD-E01C4013D706}"/>
    <dgm:cxn modelId="{320D50FE-0892-4F87-B6D3-43D0546742AA}" srcId="{629F67AB-6A10-4FB6-B979-E0D4DB2AAD86}" destId="{18411CBE-9237-43F8-98FA-24745F36FF81}" srcOrd="3" destOrd="0" parTransId="{75AA083C-8255-46FF-9287-9B366B3DA9CB}" sibTransId="{4288306F-F2BF-417D-8029-1874DC36D1FA}"/>
    <dgm:cxn modelId="{627258FF-88B2-444C-BB11-12D92414743B}" type="presOf" srcId="{3540DD86-0F55-48E3-BF16-38BF6236F4DE}" destId="{AE0EDC54-B556-41B0-B857-9F32839C9571}" srcOrd="0" destOrd="0" presId="urn:microsoft.com/office/officeart/2005/8/layout/vList2"/>
    <dgm:cxn modelId="{26BC2B4A-EB73-43EF-89D4-435DA2BD18EE}" type="presParOf" srcId="{5DC2C262-0B83-414A-973C-378445C35B15}" destId="{D17E77E7-5BFB-431B-B8AF-567259D43D0A}" srcOrd="0" destOrd="0" presId="urn:microsoft.com/office/officeart/2005/8/layout/vList2"/>
    <dgm:cxn modelId="{E2DE994A-D3D6-4ADC-B45F-FB4FFEC26202}" type="presParOf" srcId="{5DC2C262-0B83-414A-973C-378445C35B15}" destId="{A3717C78-9A70-4F81-B554-CEA9F574FB68}" srcOrd="1" destOrd="0" presId="urn:microsoft.com/office/officeart/2005/8/layout/vList2"/>
    <dgm:cxn modelId="{E8D6ABD7-9391-4C87-894A-0796AD263482}" type="presParOf" srcId="{5DC2C262-0B83-414A-973C-378445C35B15}" destId="{5C85B42B-681E-4848-BAE5-8C621F7C0027}" srcOrd="2" destOrd="0" presId="urn:microsoft.com/office/officeart/2005/8/layout/vList2"/>
    <dgm:cxn modelId="{FCADD114-6234-4A2C-B54B-3D2B134CDD0F}" type="presParOf" srcId="{5DC2C262-0B83-414A-973C-378445C35B15}" destId="{9B7EB9FC-A9BC-4114-AA6B-FF8FB3A57C83}" srcOrd="3" destOrd="0" presId="urn:microsoft.com/office/officeart/2005/8/layout/vList2"/>
    <dgm:cxn modelId="{7B2E5870-16F7-49FC-A9FF-7BBB47C475FD}" type="presParOf" srcId="{5DC2C262-0B83-414A-973C-378445C35B15}" destId="{A92482BE-0840-47A9-9B17-5AB6C09DE5F0}" srcOrd="4" destOrd="0" presId="urn:microsoft.com/office/officeart/2005/8/layout/vList2"/>
    <dgm:cxn modelId="{C7DD7449-3FDE-4497-8882-4A865834DFAE}" type="presParOf" srcId="{5DC2C262-0B83-414A-973C-378445C35B15}" destId="{EF2D33B4-9474-4070-A515-FC24996CA862}" srcOrd="5" destOrd="0" presId="urn:microsoft.com/office/officeart/2005/8/layout/vList2"/>
    <dgm:cxn modelId="{5B598579-25A5-4D2F-BD75-0F8FDD09F67F}" type="presParOf" srcId="{5DC2C262-0B83-414A-973C-378445C35B15}" destId="{67A1DB0A-8B8B-450F-972D-C1656B9615D1}" srcOrd="6" destOrd="0" presId="urn:microsoft.com/office/officeart/2005/8/layout/vList2"/>
    <dgm:cxn modelId="{F160E354-8C01-47CA-A86C-5AA8C928AEDB}" type="presParOf" srcId="{5DC2C262-0B83-414A-973C-378445C35B15}" destId="{451D184C-2BB6-4988-8390-E0B34A2ACA92}" srcOrd="7" destOrd="0" presId="urn:microsoft.com/office/officeart/2005/8/layout/vList2"/>
    <dgm:cxn modelId="{C0BDA344-5B4D-484B-997F-2B41E9F349C1}" type="presParOf" srcId="{5DC2C262-0B83-414A-973C-378445C35B15}" destId="{2DE50C35-8A6A-46E3-B388-D37A650A05BD}" srcOrd="8" destOrd="0" presId="urn:microsoft.com/office/officeart/2005/8/layout/vList2"/>
    <dgm:cxn modelId="{03E2A731-D942-4782-A67D-D932F201D28B}" type="presParOf" srcId="{5DC2C262-0B83-414A-973C-378445C35B15}" destId="{13CC17A3-62DF-4D87-A4EE-D247DE4C47B6}" srcOrd="9" destOrd="0" presId="urn:microsoft.com/office/officeart/2005/8/layout/vList2"/>
    <dgm:cxn modelId="{BA8B0B08-B648-4F0F-B3B8-151339F3EA18}" type="presParOf" srcId="{5DC2C262-0B83-414A-973C-378445C35B15}" destId="{AE0EDC54-B556-41B0-B857-9F32839C9571}" srcOrd="10" destOrd="0" presId="urn:microsoft.com/office/officeart/2005/8/layout/vList2"/>
    <dgm:cxn modelId="{5B24F19B-8DA1-4539-B820-D19E273AEAA2}" type="presParOf" srcId="{5DC2C262-0B83-414A-973C-378445C35B15}" destId="{B3310239-4F04-4C86-8DD3-D5E5D6F85944}" srcOrd="11" destOrd="0" presId="urn:microsoft.com/office/officeart/2005/8/layout/vList2"/>
    <dgm:cxn modelId="{62C5D3FD-DCE2-4EE7-8746-2C8580E30B60}" type="presParOf" srcId="{5DC2C262-0B83-414A-973C-378445C35B15}" destId="{E7871C6B-0C40-46F9-8F41-6C76A65758F9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A75E5A-1B19-4370-85A9-C8F4C0F71670}" type="doc">
      <dgm:prSet loTypeId="urn:microsoft.com/office/officeart/2005/8/layout/orgChart1" loCatId="hierarchy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fr-CA"/>
        </a:p>
      </dgm:t>
    </dgm:pt>
    <dgm:pt modelId="{FB7CCD3A-F6D7-40DF-8566-6663ACCCC4AB}">
      <dgm:prSet phldrT="[Texte]"/>
      <dgm:spPr/>
      <dgm:t>
        <a:bodyPr/>
        <a:lstStyle/>
        <a:p>
          <a:r>
            <a:rPr lang="fr-CA">
              <a:solidFill>
                <a:schemeClr val="bg1"/>
              </a:solidFill>
            </a:rPr>
            <a:t>HTML</a:t>
          </a:r>
        </a:p>
      </dgm:t>
    </dgm:pt>
    <dgm:pt modelId="{A9758541-DF91-4EC5-A718-D35FA6C17075}" type="parTrans" cxnId="{4D597992-710E-4D59-8427-77AD44F05659}">
      <dgm:prSet/>
      <dgm:spPr/>
      <dgm:t>
        <a:bodyPr/>
        <a:lstStyle/>
        <a:p>
          <a:endParaRPr lang="fr-CA"/>
        </a:p>
      </dgm:t>
    </dgm:pt>
    <dgm:pt modelId="{1009096E-5C83-42A6-91E0-4AB67244693C}" type="sibTrans" cxnId="{4D597992-710E-4D59-8427-77AD44F05659}">
      <dgm:prSet/>
      <dgm:spPr/>
      <dgm:t>
        <a:bodyPr/>
        <a:lstStyle/>
        <a:p>
          <a:endParaRPr lang="fr-CA"/>
        </a:p>
      </dgm:t>
    </dgm:pt>
    <dgm:pt modelId="{DC4043D3-2085-44BF-A7BC-8D0B0CC83022}">
      <dgm:prSet phldrT="[Texte]"/>
      <dgm:spPr/>
      <dgm:t>
        <a:bodyPr/>
        <a:lstStyle/>
        <a:p>
          <a:r>
            <a:rPr lang="fr-CA">
              <a:solidFill>
                <a:schemeClr val="bg1"/>
              </a:solidFill>
            </a:rPr>
            <a:t>Head</a:t>
          </a:r>
        </a:p>
      </dgm:t>
    </dgm:pt>
    <dgm:pt modelId="{9336DFC7-E790-4AC5-A02F-B99AE1DA8F45}" type="parTrans" cxnId="{1D2B8B58-D97B-47AF-99C6-9F2BC862FF3F}">
      <dgm:prSet/>
      <dgm:spPr/>
      <dgm:t>
        <a:bodyPr/>
        <a:lstStyle/>
        <a:p>
          <a:endParaRPr lang="fr-CA"/>
        </a:p>
      </dgm:t>
    </dgm:pt>
    <dgm:pt modelId="{7F84BA58-AA8F-4FA1-8721-78BC70172362}" type="sibTrans" cxnId="{1D2B8B58-D97B-47AF-99C6-9F2BC862FF3F}">
      <dgm:prSet/>
      <dgm:spPr/>
      <dgm:t>
        <a:bodyPr/>
        <a:lstStyle/>
        <a:p>
          <a:endParaRPr lang="fr-CA"/>
        </a:p>
      </dgm:t>
    </dgm:pt>
    <dgm:pt modelId="{6A63C5C0-356F-44A0-B90C-939C6280E498}">
      <dgm:prSet phldrT="[Texte]"/>
      <dgm:spPr/>
      <dgm:t>
        <a:bodyPr/>
        <a:lstStyle/>
        <a:p>
          <a:r>
            <a:rPr lang="fr-CA">
              <a:solidFill>
                <a:schemeClr val="bg1"/>
              </a:solidFill>
            </a:rPr>
            <a:t>Body</a:t>
          </a:r>
        </a:p>
      </dgm:t>
    </dgm:pt>
    <dgm:pt modelId="{AA326CA2-7651-4573-938F-AD5DD610E513}" type="parTrans" cxnId="{AAA4631F-A47B-4516-9409-41E2A3BB4EB0}">
      <dgm:prSet/>
      <dgm:spPr/>
      <dgm:t>
        <a:bodyPr/>
        <a:lstStyle/>
        <a:p>
          <a:endParaRPr lang="fr-CA"/>
        </a:p>
      </dgm:t>
    </dgm:pt>
    <dgm:pt modelId="{485C37AA-A83A-4C1E-95BD-EEE14C1A030C}" type="sibTrans" cxnId="{AAA4631F-A47B-4516-9409-41E2A3BB4EB0}">
      <dgm:prSet/>
      <dgm:spPr/>
      <dgm:t>
        <a:bodyPr/>
        <a:lstStyle/>
        <a:p>
          <a:endParaRPr lang="fr-CA"/>
        </a:p>
      </dgm:t>
    </dgm:pt>
    <dgm:pt modelId="{961A6704-2CF0-4FC2-A4E9-FE1C50160384}">
      <dgm:prSet phldrT="[Texte]"/>
      <dgm:spPr/>
      <dgm:t>
        <a:bodyPr/>
        <a:lstStyle/>
        <a:p>
          <a:r>
            <a:rPr lang="fr-CA"/>
            <a:t>Meta</a:t>
          </a:r>
        </a:p>
      </dgm:t>
    </dgm:pt>
    <dgm:pt modelId="{A683E365-85DD-496A-ACFE-DAE69146B6B1}" type="parTrans" cxnId="{F981D5F6-9D3B-441C-9CF0-E32A095296D2}">
      <dgm:prSet/>
      <dgm:spPr/>
      <dgm:t>
        <a:bodyPr/>
        <a:lstStyle/>
        <a:p>
          <a:endParaRPr lang="fr-CA"/>
        </a:p>
      </dgm:t>
    </dgm:pt>
    <dgm:pt modelId="{F20D3001-136D-4BE3-8D01-1DCE6762F757}" type="sibTrans" cxnId="{F981D5F6-9D3B-441C-9CF0-E32A095296D2}">
      <dgm:prSet/>
      <dgm:spPr/>
      <dgm:t>
        <a:bodyPr/>
        <a:lstStyle/>
        <a:p>
          <a:endParaRPr lang="fr-CA"/>
        </a:p>
      </dgm:t>
    </dgm:pt>
    <dgm:pt modelId="{8E2EE81E-496C-45F9-B25F-3D446C02409C}">
      <dgm:prSet phldrT="[Texte]"/>
      <dgm:spPr/>
      <dgm:t>
        <a:bodyPr/>
        <a:lstStyle/>
        <a:p>
          <a:r>
            <a:rPr lang="fr-CA"/>
            <a:t>Section</a:t>
          </a:r>
        </a:p>
      </dgm:t>
    </dgm:pt>
    <dgm:pt modelId="{F6A3B992-D666-429C-B916-A8A216C9E197}" type="parTrans" cxnId="{336E0ADC-2AB3-4997-B734-846BBABF3BA1}">
      <dgm:prSet/>
      <dgm:spPr/>
      <dgm:t>
        <a:bodyPr/>
        <a:lstStyle/>
        <a:p>
          <a:endParaRPr lang="fr-CA"/>
        </a:p>
      </dgm:t>
    </dgm:pt>
    <dgm:pt modelId="{6F538F2D-6D64-43E3-878E-002C69F3831B}" type="sibTrans" cxnId="{336E0ADC-2AB3-4997-B734-846BBABF3BA1}">
      <dgm:prSet/>
      <dgm:spPr/>
      <dgm:t>
        <a:bodyPr/>
        <a:lstStyle/>
        <a:p>
          <a:endParaRPr lang="fr-CA"/>
        </a:p>
      </dgm:t>
    </dgm:pt>
    <dgm:pt modelId="{D7B84DD4-DE7E-4185-BF90-F736DDA03DFC}">
      <dgm:prSet phldrT="[Texte]"/>
      <dgm:spPr>
        <a:solidFill>
          <a:schemeClr val="tx2"/>
        </a:solidFill>
      </dgm:spPr>
      <dgm:t>
        <a:bodyPr/>
        <a:lstStyle/>
        <a:p>
          <a:r>
            <a:rPr lang="fr-CA"/>
            <a:t>H1 FAQ</a:t>
          </a:r>
        </a:p>
      </dgm:t>
    </dgm:pt>
    <dgm:pt modelId="{5D22497F-EB43-4F4B-93A5-561E4158668C}" type="parTrans" cxnId="{A991476D-CE00-4E82-B54E-D4CA63D6DC37}">
      <dgm:prSet/>
      <dgm:spPr/>
      <dgm:t>
        <a:bodyPr/>
        <a:lstStyle/>
        <a:p>
          <a:endParaRPr lang="fr-CA"/>
        </a:p>
      </dgm:t>
    </dgm:pt>
    <dgm:pt modelId="{6D99DF82-43C8-416E-B63B-F132F8AA2607}" type="sibTrans" cxnId="{A991476D-CE00-4E82-B54E-D4CA63D6DC37}">
      <dgm:prSet/>
      <dgm:spPr/>
      <dgm:t>
        <a:bodyPr/>
        <a:lstStyle/>
        <a:p>
          <a:endParaRPr lang="fr-CA"/>
        </a:p>
      </dgm:t>
    </dgm:pt>
    <dgm:pt modelId="{84A16DA5-5F6B-49A8-B5D5-E5CD7D07E422}">
      <dgm:prSet phldrT="[Texte]"/>
      <dgm:spPr>
        <a:solidFill>
          <a:schemeClr val="tx2"/>
        </a:solidFill>
      </dgm:spPr>
      <dgm:t>
        <a:bodyPr/>
        <a:lstStyle/>
        <a:p>
          <a:r>
            <a:rPr lang="fr-CA"/>
            <a:t>H2 </a:t>
          </a:r>
          <a:r>
            <a:rPr lang="fr-CA" i="1">
              <a:solidFill>
                <a:schemeClr val="bg1"/>
              </a:solidFill>
            </a:rPr>
            <a:t>Qu’est-ce…</a:t>
          </a:r>
          <a:endParaRPr lang="fr-CA">
            <a:solidFill>
              <a:schemeClr val="bg1"/>
            </a:solidFill>
          </a:endParaRPr>
        </a:p>
      </dgm:t>
    </dgm:pt>
    <dgm:pt modelId="{09E20341-A3F1-4092-A389-575A223C2C5D}" type="parTrans" cxnId="{77556EF8-C4B4-4C8D-8091-BA0513D78E67}">
      <dgm:prSet/>
      <dgm:spPr/>
      <dgm:t>
        <a:bodyPr/>
        <a:lstStyle/>
        <a:p>
          <a:endParaRPr lang="fr-CA"/>
        </a:p>
      </dgm:t>
    </dgm:pt>
    <dgm:pt modelId="{45486276-ED54-4BD0-9E9F-14CC4D68CB9F}" type="sibTrans" cxnId="{77556EF8-C4B4-4C8D-8091-BA0513D78E67}">
      <dgm:prSet/>
      <dgm:spPr/>
      <dgm:t>
        <a:bodyPr/>
        <a:lstStyle/>
        <a:p>
          <a:endParaRPr lang="fr-CA"/>
        </a:p>
      </dgm:t>
    </dgm:pt>
    <dgm:pt modelId="{119AE053-D41F-4100-B34D-7D158C057533}">
      <dgm:prSet phldrT="[Texte]"/>
      <dgm:spPr>
        <a:solidFill>
          <a:schemeClr val="tx2"/>
        </a:solidFill>
      </dgm:spPr>
      <dgm:t>
        <a:bodyPr/>
        <a:lstStyle/>
        <a:p>
          <a:r>
            <a:rPr lang="fr-CA"/>
            <a:t>div</a:t>
          </a:r>
        </a:p>
      </dgm:t>
    </dgm:pt>
    <dgm:pt modelId="{623D58C0-C6F2-4951-AABD-FDCB321AF634}" type="parTrans" cxnId="{D3A753C0-DC47-4A47-BB7F-21425C2B62B8}">
      <dgm:prSet/>
      <dgm:spPr/>
      <dgm:t>
        <a:bodyPr/>
        <a:lstStyle/>
        <a:p>
          <a:endParaRPr lang="fr-CA"/>
        </a:p>
      </dgm:t>
    </dgm:pt>
    <dgm:pt modelId="{87040078-9AFE-4C34-A681-DC3A79C02D70}" type="sibTrans" cxnId="{D3A753C0-DC47-4A47-BB7F-21425C2B62B8}">
      <dgm:prSet/>
      <dgm:spPr/>
      <dgm:t>
        <a:bodyPr/>
        <a:lstStyle/>
        <a:p>
          <a:endParaRPr lang="fr-CA"/>
        </a:p>
      </dgm:t>
    </dgm:pt>
    <dgm:pt modelId="{5DB1F778-5324-413D-B7DB-2BF674CD688E}">
      <dgm:prSet phldrT="[Texte]"/>
      <dgm:spPr>
        <a:solidFill>
          <a:schemeClr val="tx2"/>
        </a:solidFill>
      </dgm:spPr>
      <dgm:t>
        <a:bodyPr/>
        <a:lstStyle/>
        <a:p>
          <a:r>
            <a:rPr lang="fr-CA"/>
            <a:t>H2 </a:t>
          </a:r>
          <a:r>
            <a:rPr lang="fr-CA" i="1">
              <a:solidFill>
                <a:schemeClr val="bg1"/>
              </a:solidFill>
            </a:rPr>
            <a:t>Pourquoi</a:t>
          </a:r>
          <a:endParaRPr lang="fr-CA">
            <a:solidFill>
              <a:schemeClr val="bg1"/>
            </a:solidFill>
          </a:endParaRPr>
        </a:p>
      </dgm:t>
    </dgm:pt>
    <dgm:pt modelId="{11EB89E7-36C7-40BD-B999-151B3FB97721}" type="parTrans" cxnId="{D79B9825-9955-4151-B582-0AEA8033C9E1}">
      <dgm:prSet/>
      <dgm:spPr/>
      <dgm:t>
        <a:bodyPr/>
        <a:lstStyle/>
        <a:p>
          <a:endParaRPr lang="fr-CA"/>
        </a:p>
      </dgm:t>
    </dgm:pt>
    <dgm:pt modelId="{FCC2D709-48FE-477C-9670-352A81D0133E}" type="sibTrans" cxnId="{D79B9825-9955-4151-B582-0AEA8033C9E1}">
      <dgm:prSet/>
      <dgm:spPr/>
      <dgm:t>
        <a:bodyPr/>
        <a:lstStyle/>
        <a:p>
          <a:endParaRPr lang="fr-CA"/>
        </a:p>
      </dgm:t>
    </dgm:pt>
    <dgm:pt modelId="{FE5FE4B7-E04D-48D1-A942-2B5D47E714CE}">
      <dgm:prSet phldrT="[Texte]"/>
      <dgm:spPr>
        <a:solidFill>
          <a:schemeClr val="tx2"/>
        </a:solidFill>
      </dgm:spPr>
      <dgm:t>
        <a:bodyPr/>
        <a:lstStyle/>
        <a:p>
          <a:r>
            <a:rPr lang="fr-CA"/>
            <a:t>div</a:t>
          </a:r>
        </a:p>
      </dgm:t>
    </dgm:pt>
    <dgm:pt modelId="{B8B4EE55-2A8F-4751-9D42-3F2467604A91}" type="parTrans" cxnId="{4F8CD22B-89F5-42A5-BAAD-603E26747C81}">
      <dgm:prSet/>
      <dgm:spPr/>
      <dgm:t>
        <a:bodyPr/>
        <a:lstStyle/>
        <a:p>
          <a:endParaRPr lang="fr-CA"/>
        </a:p>
      </dgm:t>
    </dgm:pt>
    <dgm:pt modelId="{F8A2BD85-6CC9-471F-B0C5-C8B61DC2E144}" type="sibTrans" cxnId="{4F8CD22B-89F5-42A5-BAAD-603E26747C81}">
      <dgm:prSet/>
      <dgm:spPr/>
      <dgm:t>
        <a:bodyPr/>
        <a:lstStyle/>
        <a:p>
          <a:endParaRPr lang="fr-CA"/>
        </a:p>
      </dgm:t>
    </dgm:pt>
    <dgm:pt modelId="{91871EF3-890E-48DE-A213-839603EA797F}">
      <dgm:prSet phldrT="[Texte]"/>
      <dgm:spPr/>
      <dgm:t>
        <a:bodyPr/>
        <a:lstStyle/>
        <a:p>
          <a:r>
            <a:rPr lang="fr-CA" err="1"/>
            <a:t>Title</a:t>
          </a:r>
          <a:endParaRPr lang="fr-CA"/>
        </a:p>
      </dgm:t>
    </dgm:pt>
    <dgm:pt modelId="{219913F3-9790-4D2C-BFE7-4FAF81A34BE7}" type="parTrans" cxnId="{25A0DA8D-C31F-43E4-AD12-F9530B68F30B}">
      <dgm:prSet/>
      <dgm:spPr/>
      <dgm:t>
        <a:bodyPr/>
        <a:lstStyle/>
        <a:p>
          <a:endParaRPr lang="fr-CA"/>
        </a:p>
      </dgm:t>
    </dgm:pt>
    <dgm:pt modelId="{90903596-6788-4C4B-8B7D-093B944D08D9}" type="sibTrans" cxnId="{25A0DA8D-C31F-43E4-AD12-F9530B68F30B}">
      <dgm:prSet/>
      <dgm:spPr/>
      <dgm:t>
        <a:bodyPr/>
        <a:lstStyle/>
        <a:p>
          <a:endParaRPr lang="fr-CA"/>
        </a:p>
      </dgm:t>
    </dgm:pt>
    <dgm:pt modelId="{E6DD69D2-DFA3-4A83-93C5-10D5002A4396}">
      <dgm:prSet phldrT="[Texte]"/>
      <dgm:spPr/>
      <dgm:t>
        <a:bodyPr/>
        <a:lstStyle/>
        <a:p>
          <a:r>
            <a:rPr lang="fr-CA"/>
            <a:t>Link</a:t>
          </a:r>
        </a:p>
      </dgm:t>
    </dgm:pt>
    <dgm:pt modelId="{4CD8EF53-852F-4BFA-AC7A-3E1A457E1C46}" type="parTrans" cxnId="{1CDC4C6B-D12A-4030-AF31-421ED1E67286}">
      <dgm:prSet/>
      <dgm:spPr/>
      <dgm:t>
        <a:bodyPr/>
        <a:lstStyle/>
        <a:p>
          <a:endParaRPr lang="fr-CA"/>
        </a:p>
      </dgm:t>
    </dgm:pt>
    <dgm:pt modelId="{5A885C5C-F8E4-45E3-B92C-2EF10B5C0A22}" type="sibTrans" cxnId="{1CDC4C6B-D12A-4030-AF31-421ED1E67286}">
      <dgm:prSet/>
      <dgm:spPr/>
      <dgm:t>
        <a:bodyPr/>
        <a:lstStyle/>
        <a:p>
          <a:endParaRPr lang="fr-CA"/>
        </a:p>
      </dgm:t>
    </dgm:pt>
    <dgm:pt modelId="{7E6ECB22-0199-49AF-A7CF-B24BBCA45B4E}">
      <dgm:prSet phldrT="[Texte]"/>
      <dgm:spPr/>
      <dgm:t>
        <a:bodyPr/>
        <a:lstStyle/>
        <a:p>
          <a:r>
            <a:rPr lang="fr-CA"/>
            <a:t>script</a:t>
          </a:r>
        </a:p>
      </dgm:t>
    </dgm:pt>
    <dgm:pt modelId="{4225CC7A-4E4E-4420-96EE-E638A8D18CD2}" type="parTrans" cxnId="{F35CAABC-73E0-4AB5-BFEC-BB2F54015B06}">
      <dgm:prSet/>
      <dgm:spPr/>
      <dgm:t>
        <a:bodyPr/>
        <a:lstStyle/>
        <a:p>
          <a:endParaRPr lang="fr-CA"/>
        </a:p>
      </dgm:t>
    </dgm:pt>
    <dgm:pt modelId="{5E32B04F-3E52-46E7-A1F6-A2DC71FBB56C}" type="sibTrans" cxnId="{F35CAABC-73E0-4AB5-BFEC-BB2F54015B06}">
      <dgm:prSet/>
      <dgm:spPr/>
      <dgm:t>
        <a:bodyPr/>
        <a:lstStyle/>
        <a:p>
          <a:endParaRPr lang="fr-CA"/>
        </a:p>
      </dgm:t>
    </dgm:pt>
    <dgm:pt modelId="{FA1669F3-C700-4DD2-8303-8F9A28E47310}" type="pres">
      <dgm:prSet presAssocID="{7BA75E5A-1B19-4370-85A9-C8F4C0F7167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EBD591A-B24F-47CD-AF15-73D2E651B0AD}" type="pres">
      <dgm:prSet presAssocID="{FB7CCD3A-F6D7-40DF-8566-6663ACCCC4AB}" presName="hierRoot1" presStyleCnt="0">
        <dgm:presLayoutVars>
          <dgm:hierBranch val="init"/>
        </dgm:presLayoutVars>
      </dgm:prSet>
      <dgm:spPr/>
    </dgm:pt>
    <dgm:pt modelId="{F42CA7B9-3906-464A-B1D3-08F30C24151B}" type="pres">
      <dgm:prSet presAssocID="{FB7CCD3A-F6D7-40DF-8566-6663ACCCC4AB}" presName="rootComposite1" presStyleCnt="0"/>
      <dgm:spPr/>
    </dgm:pt>
    <dgm:pt modelId="{A8DDA72B-51C2-4409-962A-F44C8F7E245A}" type="pres">
      <dgm:prSet presAssocID="{FB7CCD3A-F6D7-40DF-8566-6663ACCCC4AB}" presName="rootText1" presStyleLbl="node0" presStyleIdx="0" presStyleCnt="1">
        <dgm:presLayoutVars>
          <dgm:chPref val="3"/>
        </dgm:presLayoutVars>
      </dgm:prSet>
      <dgm:spPr/>
    </dgm:pt>
    <dgm:pt modelId="{BD66E9A0-C23C-45FE-8B07-00BA256F0F0A}" type="pres">
      <dgm:prSet presAssocID="{FB7CCD3A-F6D7-40DF-8566-6663ACCCC4AB}" presName="rootConnector1" presStyleLbl="node1" presStyleIdx="0" presStyleCnt="0"/>
      <dgm:spPr/>
    </dgm:pt>
    <dgm:pt modelId="{09EAD968-0F4D-4621-B6E4-9634D70D9E79}" type="pres">
      <dgm:prSet presAssocID="{FB7CCD3A-F6D7-40DF-8566-6663ACCCC4AB}" presName="hierChild2" presStyleCnt="0"/>
      <dgm:spPr/>
    </dgm:pt>
    <dgm:pt modelId="{D5DCEE12-46C6-4708-AD78-6ADD006F13B7}" type="pres">
      <dgm:prSet presAssocID="{9336DFC7-E790-4AC5-A02F-B99AE1DA8F45}" presName="Name37" presStyleLbl="parChTrans1D2" presStyleIdx="0" presStyleCnt="2"/>
      <dgm:spPr/>
    </dgm:pt>
    <dgm:pt modelId="{C0AB5394-3073-458D-B4B1-7F45BB58A2B6}" type="pres">
      <dgm:prSet presAssocID="{DC4043D3-2085-44BF-A7BC-8D0B0CC83022}" presName="hierRoot2" presStyleCnt="0">
        <dgm:presLayoutVars>
          <dgm:hierBranch val="init"/>
        </dgm:presLayoutVars>
      </dgm:prSet>
      <dgm:spPr/>
    </dgm:pt>
    <dgm:pt modelId="{3F000533-813D-45E3-AA99-2A6C6A66D06C}" type="pres">
      <dgm:prSet presAssocID="{DC4043D3-2085-44BF-A7BC-8D0B0CC83022}" presName="rootComposite" presStyleCnt="0"/>
      <dgm:spPr/>
    </dgm:pt>
    <dgm:pt modelId="{79AF24AC-FB0D-4D37-ABE0-80F15097E134}" type="pres">
      <dgm:prSet presAssocID="{DC4043D3-2085-44BF-A7BC-8D0B0CC83022}" presName="rootText" presStyleLbl="node2" presStyleIdx="0" presStyleCnt="2">
        <dgm:presLayoutVars>
          <dgm:chPref val="3"/>
        </dgm:presLayoutVars>
      </dgm:prSet>
      <dgm:spPr/>
    </dgm:pt>
    <dgm:pt modelId="{841F8054-CAEF-42D3-AC1C-BD4DEF7D1EFD}" type="pres">
      <dgm:prSet presAssocID="{DC4043D3-2085-44BF-A7BC-8D0B0CC83022}" presName="rootConnector" presStyleLbl="node2" presStyleIdx="0" presStyleCnt="2"/>
      <dgm:spPr/>
    </dgm:pt>
    <dgm:pt modelId="{D8332E15-7CDC-48B0-94FE-5CB548B81DA6}" type="pres">
      <dgm:prSet presAssocID="{DC4043D3-2085-44BF-A7BC-8D0B0CC83022}" presName="hierChild4" presStyleCnt="0"/>
      <dgm:spPr/>
    </dgm:pt>
    <dgm:pt modelId="{CBE2DB2B-FD2F-4BC9-B250-C565FC5A29B5}" type="pres">
      <dgm:prSet presAssocID="{A683E365-85DD-496A-ACFE-DAE69146B6B1}" presName="Name37" presStyleLbl="parChTrans1D3" presStyleIdx="0" presStyleCnt="5"/>
      <dgm:spPr/>
    </dgm:pt>
    <dgm:pt modelId="{D69630D6-D2E3-43BB-BFC6-4AD15178FBF9}" type="pres">
      <dgm:prSet presAssocID="{961A6704-2CF0-4FC2-A4E9-FE1C50160384}" presName="hierRoot2" presStyleCnt="0">
        <dgm:presLayoutVars>
          <dgm:hierBranch val="init"/>
        </dgm:presLayoutVars>
      </dgm:prSet>
      <dgm:spPr/>
    </dgm:pt>
    <dgm:pt modelId="{18851A22-2748-4735-8470-542BD9236CCA}" type="pres">
      <dgm:prSet presAssocID="{961A6704-2CF0-4FC2-A4E9-FE1C50160384}" presName="rootComposite" presStyleCnt="0"/>
      <dgm:spPr/>
    </dgm:pt>
    <dgm:pt modelId="{7B3D78C1-CD79-4613-9C8C-9489022175A1}" type="pres">
      <dgm:prSet presAssocID="{961A6704-2CF0-4FC2-A4E9-FE1C50160384}" presName="rootText" presStyleLbl="node3" presStyleIdx="0" presStyleCnt="5">
        <dgm:presLayoutVars>
          <dgm:chPref val="3"/>
        </dgm:presLayoutVars>
      </dgm:prSet>
      <dgm:spPr/>
    </dgm:pt>
    <dgm:pt modelId="{46B68A87-5C25-45FB-8CFF-654EC1A31A64}" type="pres">
      <dgm:prSet presAssocID="{961A6704-2CF0-4FC2-A4E9-FE1C50160384}" presName="rootConnector" presStyleLbl="node3" presStyleIdx="0" presStyleCnt="5"/>
      <dgm:spPr/>
    </dgm:pt>
    <dgm:pt modelId="{BE9D552D-D971-4860-8350-D4423F6AB1C9}" type="pres">
      <dgm:prSet presAssocID="{961A6704-2CF0-4FC2-A4E9-FE1C50160384}" presName="hierChild4" presStyleCnt="0"/>
      <dgm:spPr/>
    </dgm:pt>
    <dgm:pt modelId="{194BFB43-727E-4E86-BB2E-01F49B5FD54A}" type="pres">
      <dgm:prSet presAssocID="{961A6704-2CF0-4FC2-A4E9-FE1C50160384}" presName="hierChild5" presStyleCnt="0"/>
      <dgm:spPr/>
    </dgm:pt>
    <dgm:pt modelId="{7D1FDD9B-64D0-4CD4-9EC1-6625C5A9818D}" type="pres">
      <dgm:prSet presAssocID="{219913F3-9790-4D2C-BFE7-4FAF81A34BE7}" presName="Name37" presStyleLbl="parChTrans1D3" presStyleIdx="1" presStyleCnt="5"/>
      <dgm:spPr/>
    </dgm:pt>
    <dgm:pt modelId="{FD3829C6-4531-4C3A-90CE-05BAD658F2C9}" type="pres">
      <dgm:prSet presAssocID="{91871EF3-890E-48DE-A213-839603EA797F}" presName="hierRoot2" presStyleCnt="0">
        <dgm:presLayoutVars>
          <dgm:hierBranch val="init"/>
        </dgm:presLayoutVars>
      </dgm:prSet>
      <dgm:spPr/>
    </dgm:pt>
    <dgm:pt modelId="{987FB43E-FFD8-461E-AD7D-2B653A9A4E00}" type="pres">
      <dgm:prSet presAssocID="{91871EF3-890E-48DE-A213-839603EA797F}" presName="rootComposite" presStyleCnt="0"/>
      <dgm:spPr/>
    </dgm:pt>
    <dgm:pt modelId="{4EA66D1D-E0AE-4027-92C8-DB0D050B26E6}" type="pres">
      <dgm:prSet presAssocID="{91871EF3-890E-48DE-A213-839603EA797F}" presName="rootText" presStyleLbl="node3" presStyleIdx="1" presStyleCnt="5">
        <dgm:presLayoutVars>
          <dgm:chPref val="3"/>
        </dgm:presLayoutVars>
      </dgm:prSet>
      <dgm:spPr/>
    </dgm:pt>
    <dgm:pt modelId="{BB70F954-67A2-4AA8-82C8-AC726A3E4192}" type="pres">
      <dgm:prSet presAssocID="{91871EF3-890E-48DE-A213-839603EA797F}" presName="rootConnector" presStyleLbl="node3" presStyleIdx="1" presStyleCnt="5"/>
      <dgm:spPr/>
    </dgm:pt>
    <dgm:pt modelId="{9A751577-E90C-4B1F-B4F3-AF40CF96911A}" type="pres">
      <dgm:prSet presAssocID="{91871EF3-890E-48DE-A213-839603EA797F}" presName="hierChild4" presStyleCnt="0"/>
      <dgm:spPr/>
    </dgm:pt>
    <dgm:pt modelId="{AAD031AF-86EF-4C95-BC18-4EB89A8EBAE4}" type="pres">
      <dgm:prSet presAssocID="{91871EF3-890E-48DE-A213-839603EA797F}" presName="hierChild5" presStyleCnt="0"/>
      <dgm:spPr/>
    </dgm:pt>
    <dgm:pt modelId="{316B0236-F283-4C24-8A68-C8B6D3B38A05}" type="pres">
      <dgm:prSet presAssocID="{4CD8EF53-852F-4BFA-AC7A-3E1A457E1C46}" presName="Name37" presStyleLbl="parChTrans1D3" presStyleIdx="2" presStyleCnt="5"/>
      <dgm:spPr/>
    </dgm:pt>
    <dgm:pt modelId="{03392544-12B0-4BF2-B2BF-8876474A0975}" type="pres">
      <dgm:prSet presAssocID="{E6DD69D2-DFA3-4A83-93C5-10D5002A4396}" presName="hierRoot2" presStyleCnt="0">
        <dgm:presLayoutVars>
          <dgm:hierBranch val="init"/>
        </dgm:presLayoutVars>
      </dgm:prSet>
      <dgm:spPr/>
    </dgm:pt>
    <dgm:pt modelId="{EA1FFB71-CDC6-4AF7-ADFE-C96A6FFA922B}" type="pres">
      <dgm:prSet presAssocID="{E6DD69D2-DFA3-4A83-93C5-10D5002A4396}" presName="rootComposite" presStyleCnt="0"/>
      <dgm:spPr/>
    </dgm:pt>
    <dgm:pt modelId="{AEEFF714-F190-4033-B824-AC5DABA04E35}" type="pres">
      <dgm:prSet presAssocID="{E6DD69D2-DFA3-4A83-93C5-10D5002A4396}" presName="rootText" presStyleLbl="node3" presStyleIdx="2" presStyleCnt="5">
        <dgm:presLayoutVars>
          <dgm:chPref val="3"/>
        </dgm:presLayoutVars>
      </dgm:prSet>
      <dgm:spPr/>
    </dgm:pt>
    <dgm:pt modelId="{1A6F9D7D-4CF8-4082-8A3B-11CA100D8E69}" type="pres">
      <dgm:prSet presAssocID="{E6DD69D2-DFA3-4A83-93C5-10D5002A4396}" presName="rootConnector" presStyleLbl="node3" presStyleIdx="2" presStyleCnt="5"/>
      <dgm:spPr/>
    </dgm:pt>
    <dgm:pt modelId="{1A54036A-A8E6-4A7B-B899-5013547A1A40}" type="pres">
      <dgm:prSet presAssocID="{E6DD69D2-DFA3-4A83-93C5-10D5002A4396}" presName="hierChild4" presStyleCnt="0"/>
      <dgm:spPr/>
    </dgm:pt>
    <dgm:pt modelId="{FFDC4315-04DE-466A-BBF2-0BA06CF5C85F}" type="pres">
      <dgm:prSet presAssocID="{E6DD69D2-DFA3-4A83-93C5-10D5002A4396}" presName="hierChild5" presStyleCnt="0"/>
      <dgm:spPr/>
    </dgm:pt>
    <dgm:pt modelId="{8B72DA51-33BA-4609-A66E-9565FA2F1D86}" type="pres">
      <dgm:prSet presAssocID="{4225CC7A-4E4E-4420-96EE-E638A8D18CD2}" presName="Name37" presStyleLbl="parChTrans1D3" presStyleIdx="3" presStyleCnt="5"/>
      <dgm:spPr/>
    </dgm:pt>
    <dgm:pt modelId="{F7E0E088-C0BA-4477-B314-E4E038D11EF4}" type="pres">
      <dgm:prSet presAssocID="{7E6ECB22-0199-49AF-A7CF-B24BBCA45B4E}" presName="hierRoot2" presStyleCnt="0">
        <dgm:presLayoutVars>
          <dgm:hierBranch val="init"/>
        </dgm:presLayoutVars>
      </dgm:prSet>
      <dgm:spPr/>
    </dgm:pt>
    <dgm:pt modelId="{27B86D6F-38C3-42F1-8439-DFBC89A06250}" type="pres">
      <dgm:prSet presAssocID="{7E6ECB22-0199-49AF-A7CF-B24BBCA45B4E}" presName="rootComposite" presStyleCnt="0"/>
      <dgm:spPr/>
    </dgm:pt>
    <dgm:pt modelId="{233AC89F-9A4D-4D82-A8A4-C525A2DE536F}" type="pres">
      <dgm:prSet presAssocID="{7E6ECB22-0199-49AF-A7CF-B24BBCA45B4E}" presName="rootText" presStyleLbl="node3" presStyleIdx="3" presStyleCnt="5">
        <dgm:presLayoutVars>
          <dgm:chPref val="3"/>
        </dgm:presLayoutVars>
      </dgm:prSet>
      <dgm:spPr/>
    </dgm:pt>
    <dgm:pt modelId="{340B8B5E-E29B-4081-8453-2282EB228BA2}" type="pres">
      <dgm:prSet presAssocID="{7E6ECB22-0199-49AF-A7CF-B24BBCA45B4E}" presName="rootConnector" presStyleLbl="node3" presStyleIdx="3" presStyleCnt="5"/>
      <dgm:spPr/>
    </dgm:pt>
    <dgm:pt modelId="{04059AAD-423A-4900-98CE-E01C364C21F2}" type="pres">
      <dgm:prSet presAssocID="{7E6ECB22-0199-49AF-A7CF-B24BBCA45B4E}" presName="hierChild4" presStyleCnt="0"/>
      <dgm:spPr/>
    </dgm:pt>
    <dgm:pt modelId="{AFCBF790-649C-4D14-BB5E-2EE6D40F95D7}" type="pres">
      <dgm:prSet presAssocID="{7E6ECB22-0199-49AF-A7CF-B24BBCA45B4E}" presName="hierChild5" presStyleCnt="0"/>
      <dgm:spPr/>
    </dgm:pt>
    <dgm:pt modelId="{D7127BEA-237B-458D-A984-FACD312EC63F}" type="pres">
      <dgm:prSet presAssocID="{DC4043D3-2085-44BF-A7BC-8D0B0CC83022}" presName="hierChild5" presStyleCnt="0"/>
      <dgm:spPr/>
    </dgm:pt>
    <dgm:pt modelId="{797BD061-BC78-4385-BC0D-F776679B17FD}" type="pres">
      <dgm:prSet presAssocID="{AA326CA2-7651-4573-938F-AD5DD610E513}" presName="Name37" presStyleLbl="parChTrans1D2" presStyleIdx="1" presStyleCnt="2"/>
      <dgm:spPr/>
    </dgm:pt>
    <dgm:pt modelId="{34B5E1DB-2917-4D85-93CC-3BCEE0547733}" type="pres">
      <dgm:prSet presAssocID="{6A63C5C0-356F-44A0-B90C-939C6280E498}" presName="hierRoot2" presStyleCnt="0">
        <dgm:presLayoutVars>
          <dgm:hierBranch val="init"/>
        </dgm:presLayoutVars>
      </dgm:prSet>
      <dgm:spPr/>
    </dgm:pt>
    <dgm:pt modelId="{A7886A26-0D85-4851-9479-BECF7A97838A}" type="pres">
      <dgm:prSet presAssocID="{6A63C5C0-356F-44A0-B90C-939C6280E498}" presName="rootComposite" presStyleCnt="0"/>
      <dgm:spPr/>
    </dgm:pt>
    <dgm:pt modelId="{A1C97CB7-46A2-466A-B5BA-071FC6D7D54F}" type="pres">
      <dgm:prSet presAssocID="{6A63C5C0-356F-44A0-B90C-939C6280E498}" presName="rootText" presStyleLbl="node2" presStyleIdx="1" presStyleCnt="2">
        <dgm:presLayoutVars>
          <dgm:chPref val="3"/>
        </dgm:presLayoutVars>
      </dgm:prSet>
      <dgm:spPr/>
    </dgm:pt>
    <dgm:pt modelId="{DB1EB622-3848-43A5-9B1C-175982281141}" type="pres">
      <dgm:prSet presAssocID="{6A63C5C0-356F-44A0-B90C-939C6280E498}" presName="rootConnector" presStyleLbl="node2" presStyleIdx="1" presStyleCnt="2"/>
      <dgm:spPr/>
    </dgm:pt>
    <dgm:pt modelId="{93422360-7857-4341-91A1-89B27F32BB04}" type="pres">
      <dgm:prSet presAssocID="{6A63C5C0-356F-44A0-B90C-939C6280E498}" presName="hierChild4" presStyleCnt="0"/>
      <dgm:spPr/>
    </dgm:pt>
    <dgm:pt modelId="{D279BCE6-52E9-4C49-9787-F5A32E36E1DE}" type="pres">
      <dgm:prSet presAssocID="{F6A3B992-D666-429C-B916-A8A216C9E197}" presName="Name37" presStyleLbl="parChTrans1D3" presStyleIdx="4" presStyleCnt="5"/>
      <dgm:spPr/>
    </dgm:pt>
    <dgm:pt modelId="{787255AC-1490-4979-930A-F7782A26CA1B}" type="pres">
      <dgm:prSet presAssocID="{8E2EE81E-496C-45F9-B25F-3D446C02409C}" presName="hierRoot2" presStyleCnt="0">
        <dgm:presLayoutVars>
          <dgm:hierBranch/>
        </dgm:presLayoutVars>
      </dgm:prSet>
      <dgm:spPr/>
    </dgm:pt>
    <dgm:pt modelId="{9A614E35-5C0F-428D-8EB1-E559531A2369}" type="pres">
      <dgm:prSet presAssocID="{8E2EE81E-496C-45F9-B25F-3D446C02409C}" presName="rootComposite" presStyleCnt="0"/>
      <dgm:spPr/>
    </dgm:pt>
    <dgm:pt modelId="{17520182-C20E-479E-955A-5F31F313815D}" type="pres">
      <dgm:prSet presAssocID="{8E2EE81E-496C-45F9-B25F-3D446C02409C}" presName="rootText" presStyleLbl="node3" presStyleIdx="4" presStyleCnt="5">
        <dgm:presLayoutVars>
          <dgm:chPref val="3"/>
        </dgm:presLayoutVars>
      </dgm:prSet>
      <dgm:spPr/>
    </dgm:pt>
    <dgm:pt modelId="{E9A407F1-003C-453A-876C-325E49D367FC}" type="pres">
      <dgm:prSet presAssocID="{8E2EE81E-496C-45F9-B25F-3D446C02409C}" presName="rootConnector" presStyleLbl="node3" presStyleIdx="4" presStyleCnt="5"/>
      <dgm:spPr/>
    </dgm:pt>
    <dgm:pt modelId="{4346DCEC-B711-4F63-804A-5B2101D8DA13}" type="pres">
      <dgm:prSet presAssocID="{8E2EE81E-496C-45F9-B25F-3D446C02409C}" presName="hierChild4" presStyleCnt="0"/>
      <dgm:spPr/>
    </dgm:pt>
    <dgm:pt modelId="{1CC042ED-1426-4734-8691-7EC6E79DEE3B}" type="pres">
      <dgm:prSet presAssocID="{5D22497F-EB43-4F4B-93A5-561E4158668C}" presName="Name35" presStyleLbl="parChTrans1D4" presStyleIdx="0" presStyleCnt="5"/>
      <dgm:spPr/>
    </dgm:pt>
    <dgm:pt modelId="{15D0BBC3-16DD-45D8-A9E5-05D7FAF9EB14}" type="pres">
      <dgm:prSet presAssocID="{D7B84DD4-DE7E-4185-BF90-F736DDA03DFC}" presName="hierRoot2" presStyleCnt="0">
        <dgm:presLayoutVars>
          <dgm:hierBranch val="init"/>
        </dgm:presLayoutVars>
      </dgm:prSet>
      <dgm:spPr/>
    </dgm:pt>
    <dgm:pt modelId="{C4C4DAE9-B2B5-46ED-9C04-0116E5A5442C}" type="pres">
      <dgm:prSet presAssocID="{D7B84DD4-DE7E-4185-BF90-F736DDA03DFC}" presName="rootComposite" presStyleCnt="0"/>
      <dgm:spPr/>
    </dgm:pt>
    <dgm:pt modelId="{3F85040F-5DD5-411F-AD87-0F3880F15B0B}" type="pres">
      <dgm:prSet presAssocID="{D7B84DD4-DE7E-4185-BF90-F736DDA03DFC}" presName="rootText" presStyleLbl="node4" presStyleIdx="0" presStyleCnt="5">
        <dgm:presLayoutVars>
          <dgm:chPref val="3"/>
        </dgm:presLayoutVars>
      </dgm:prSet>
      <dgm:spPr/>
    </dgm:pt>
    <dgm:pt modelId="{583A8257-C63A-4B18-A132-3D6BB8C11896}" type="pres">
      <dgm:prSet presAssocID="{D7B84DD4-DE7E-4185-BF90-F736DDA03DFC}" presName="rootConnector" presStyleLbl="node4" presStyleIdx="0" presStyleCnt="5"/>
      <dgm:spPr/>
    </dgm:pt>
    <dgm:pt modelId="{124CAF70-4318-40CA-B9F9-3DF6FFA1C570}" type="pres">
      <dgm:prSet presAssocID="{D7B84DD4-DE7E-4185-BF90-F736DDA03DFC}" presName="hierChild4" presStyleCnt="0"/>
      <dgm:spPr/>
    </dgm:pt>
    <dgm:pt modelId="{0CD0B379-3B27-4326-BB03-B3CD6B53D6EA}" type="pres">
      <dgm:prSet presAssocID="{D7B84DD4-DE7E-4185-BF90-F736DDA03DFC}" presName="hierChild5" presStyleCnt="0"/>
      <dgm:spPr/>
    </dgm:pt>
    <dgm:pt modelId="{6B1CED91-9BA1-4126-A6C5-FBAF508FE850}" type="pres">
      <dgm:prSet presAssocID="{09E20341-A3F1-4092-A389-575A223C2C5D}" presName="Name35" presStyleLbl="parChTrans1D4" presStyleIdx="1" presStyleCnt="5"/>
      <dgm:spPr/>
    </dgm:pt>
    <dgm:pt modelId="{E9995BA2-5CF4-45C6-B407-3C9BF1DAA897}" type="pres">
      <dgm:prSet presAssocID="{84A16DA5-5F6B-49A8-B5D5-E5CD7D07E422}" presName="hierRoot2" presStyleCnt="0">
        <dgm:presLayoutVars>
          <dgm:hierBranch val="init"/>
        </dgm:presLayoutVars>
      </dgm:prSet>
      <dgm:spPr/>
    </dgm:pt>
    <dgm:pt modelId="{F7A484D3-8126-4BED-B296-9DCAB6529CDC}" type="pres">
      <dgm:prSet presAssocID="{84A16DA5-5F6B-49A8-B5D5-E5CD7D07E422}" presName="rootComposite" presStyleCnt="0"/>
      <dgm:spPr/>
    </dgm:pt>
    <dgm:pt modelId="{85E8FFE7-5D26-45CD-B75F-CDF1BC56D221}" type="pres">
      <dgm:prSet presAssocID="{84A16DA5-5F6B-49A8-B5D5-E5CD7D07E422}" presName="rootText" presStyleLbl="node4" presStyleIdx="1" presStyleCnt="5">
        <dgm:presLayoutVars>
          <dgm:chPref val="3"/>
        </dgm:presLayoutVars>
      </dgm:prSet>
      <dgm:spPr/>
    </dgm:pt>
    <dgm:pt modelId="{8F211AE8-7954-48FB-ABB1-D3CAFA76847F}" type="pres">
      <dgm:prSet presAssocID="{84A16DA5-5F6B-49A8-B5D5-E5CD7D07E422}" presName="rootConnector" presStyleLbl="node4" presStyleIdx="1" presStyleCnt="5"/>
      <dgm:spPr/>
    </dgm:pt>
    <dgm:pt modelId="{A663112C-6FB8-4406-B166-D57ACCDEB655}" type="pres">
      <dgm:prSet presAssocID="{84A16DA5-5F6B-49A8-B5D5-E5CD7D07E422}" presName="hierChild4" presStyleCnt="0"/>
      <dgm:spPr/>
    </dgm:pt>
    <dgm:pt modelId="{0C756E34-1AFE-4380-BD6C-44AC0D6CB8B6}" type="pres">
      <dgm:prSet presAssocID="{84A16DA5-5F6B-49A8-B5D5-E5CD7D07E422}" presName="hierChild5" presStyleCnt="0"/>
      <dgm:spPr/>
    </dgm:pt>
    <dgm:pt modelId="{27EB79E3-EE8A-4DA2-BD32-E2754E7564B9}" type="pres">
      <dgm:prSet presAssocID="{623D58C0-C6F2-4951-AABD-FDCB321AF634}" presName="Name35" presStyleLbl="parChTrans1D4" presStyleIdx="2" presStyleCnt="5"/>
      <dgm:spPr/>
    </dgm:pt>
    <dgm:pt modelId="{521E6AB8-F99F-44FD-9DEE-BCFE8AA93C67}" type="pres">
      <dgm:prSet presAssocID="{119AE053-D41F-4100-B34D-7D158C057533}" presName="hierRoot2" presStyleCnt="0">
        <dgm:presLayoutVars>
          <dgm:hierBranch val="init"/>
        </dgm:presLayoutVars>
      </dgm:prSet>
      <dgm:spPr/>
    </dgm:pt>
    <dgm:pt modelId="{06B78FBE-A3BB-4B4D-AC17-A8674ADE7197}" type="pres">
      <dgm:prSet presAssocID="{119AE053-D41F-4100-B34D-7D158C057533}" presName="rootComposite" presStyleCnt="0"/>
      <dgm:spPr/>
    </dgm:pt>
    <dgm:pt modelId="{AC20E2C1-5675-4942-AC6C-29106A0BC39C}" type="pres">
      <dgm:prSet presAssocID="{119AE053-D41F-4100-B34D-7D158C057533}" presName="rootText" presStyleLbl="node4" presStyleIdx="2" presStyleCnt="5">
        <dgm:presLayoutVars>
          <dgm:chPref val="3"/>
        </dgm:presLayoutVars>
      </dgm:prSet>
      <dgm:spPr/>
    </dgm:pt>
    <dgm:pt modelId="{A9391468-3C57-4DFB-9D71-4E588A91E315}" type="pres">
      <dgm:prSet presAssocID="{119AE053-D41F-4100-B34D-7D158C057533}" presName="rootConnector" presStyleLbl="node4" presStyleIdx="2" presStyleCnt="5"/>
      <dgm:spPr/>
    </dgm:pt>
    <dgm:pt modelId="{53B50CAE-90B1-4EE5-8600-0708560BCA87}" type="pres">
      <dgm:prSet presAssocID="{119AE053-D41F-4100-B34D-7D158C057533}" presName="hierChild4" presStyleCnt="0"/>
      <dgm:spPr/>
    </dgm:pt>
    <dgm:pt modelId="{81FCF1E0-26F5-43A3-B06D-932CFB4B0DBD}" type="pres">
      <dgm:prSet presAssocID="{119AE053-D41F-4100-B34D-7D158C057533}" presName="hierChild5" presStyleCnt="0"/>
      <dgm:spPr/>
    </dgm:pt>
    <dgm:pt modelId="{39E0FB44-5E82-46EA-9DC5-72D5E965C9F1}" type="pres">
      <dgm:prSet presAssocID="{11EB89E7-36C7-40BD-B999-151B3FB97721}" presName="Name35" presStyleLbl="parChTrans1D4" presStyleIdx="3" presStyleCnt="5"/>
      <dgm:spPr/>
    </dgm:pt>
    <dgm:pt modelId="{D72563B3-1D42-4E3D-8C6D-1C1D94D096B9}" type="pres">
      <dgm:prSet presAssocID="{5DB1F778-5324-413D-B7DB-2BF674CD688E}" presName="hierRoot2" presStyleCnt="0">
        <dgm:presLayoutVars>
          <dgm:hierBranch val="init"/>
        </dgm:presLayoutVars>
      </dgm:prSet>
      <dgm:spPr/>
    </dgm:pt>
    <dgm:pt modelId="{89428355-F685-4989-97B8-B0EAF79CC6F1}" type="pres">
      <dgm:prSet presAssocID="{5DB1F778-5324-413D-B7DB-2BF674CD688E}" presName="rootComposite" presStyleCnt="0"/>
      <dgm:spPr/>
    </dgm:pt>
    <dgm:pt modelId="{D2BE4AB2-53EA-41A8-AE05-3F5AE4603DDF}" type="pres">
      <dgm:prSet presAssocID="{5DB1F778-5324-413D-B7DB-2BF674CD688E}" presName="rootText" presStyleLbl="node4" presStyleIdx="3" presStyleCnt="5">
        <dgm:presLayoutVars>
          <dgm:chPref val="3"/>
        </dgm:presLayoutVars>
      </dgm:prSet>
      <dgm:spPr/>
    </dgm:pt>
    <dgm:pt modelId="{3EEC3B26-5198-4C91-86AA-62AC0612579B}" type="pres">
      <dgm:prSet presAssocID="{5DB1F778-5324-413D-B7DB-2BF674CD688E}" presName="rootConnector" presStyleLbl="node4" presStyleIdx="3" presStyleCnt="5"/>
      <dgm:spPr/>
    </dgm:pt>
    <dgm:pt modelId="{EB1982C9-68D5-4B5E-998D-C896B4110996}" type="pres">
      <dgm:prSet presAssocID="{5DB1F778-5324-413D-B7DB-2BF674CD688E}" presName="hierChild4" presStyleCnt="0"/>
      <dgm:spPr/>
    </dgm:pt>
    <dgm:pt modelId="{A176D80F-50FD-4242-AA24-5AFCFC8B5E23}" type="pres">
      <dgm:prSet presAssocID="{5DB1F778-5324-413D-B7DB-2BF674CD688E}" presName="hierChild5" presStyleCnt="0"/>
      <dgm:spPr/>
    </dgm:pt>
    <dgm:pt modelId="{5BFE8A0B-B7F4-41FF-B133-32C3AEE136A7}" type="pres">
      <dgm:prSet presAssocID="{B8B4EE55-2A8F-4751-9D42-3F2467604A91}" presName="Name35" presStyleLbl="parChTrans1D4" presStyleIdx="4" presStyleCnt="5"/>
      <dgm:spPr/>
    </dgm:pt>
    <dgm:pt modelId="{F4E05490-973E-4F94-8137-EC1B231452AB}" type="pres">
      <dgm:prSet presAssocID="{FE5FE4B7-E04D-48D1-A942-2B5D47E714CE}" presName="hierRoot2" presStyleCnt="0">
        <dgm:presLayoutVars>
          <dgm:hierBranch val="init"/>
        </dgm:presLayoutVars>
      </dgm:prSet>
      <dgm:spPr/>
    </dgm:pt>
    <dgm:pt modelId="{78377B49-21ED-4E04-9666-5FFB88D66384}" type="pres">
      <dgm:prSet presAssocID="{FE5FE4B7-E04D-48D1-A942-2B5D47E714CE}" presName="rootComposite" presStyleCnt="0"/>
      <dgm:spPr/>
    </dgm:pt>
    <dgm:pt modelId="{1C74A0EF-836F-4D1A-9368-2C27D35360CE}" type="pres">
      <dgm:prSet presAssocID="{FE5FE4B7-E04D-48D1-A942-2B5D47E714CE}" presName="rootText" presStyleLbl="node4" presStyleIdx="4" presStyleCnt="5">
        <dgm:presLayoutVars>
          <dgm:chPref val="3"/>
        </dgm:presLayoutVars>
      </dgm:prSet>
      <dgm:spPr/>
    </dgm:pt>
    <dgm:pt modelId="{B58B06DD-EB16-495B-920F-8262554B99F0}" type="pres">
      <dgm:prSet presAssocID="{FE5FE4B7-E04D-48D1-A942-2B5D47E714CE}" presName="rootConnector" presStyleLbl="node4" presStyleIdx="4" presStyleCnt="5"/>
      <dgm:spPr/>
    </dgm:pt>
    <dgm:pt modelId="{370A09FC-CD89-4ECA-AF82-F949163ADC41}" type="pres">
      <dgm:prSet presAssocID="{FE5FE4B7-E04D-48D1-A942-2B5D47E714CE}" presName="hierChild4" presStyleCnt="0"/>
      <dgm:spPr/>
    </dgm:pt>
    <dgm:pt modelId="{7395A8E4-A044-41BA-B0A2-C66C0ABB39F2}" type="pres">
      <dgm:prSet presAssocID="{FE5FE4B7-E04D-48D1-A942-2B5D47E714CE}" presName="hierChild5" presStyleCnt="0"/>
      <dgm:spPr/>
    </dgm:pt>
    <dgm:pt modelId="{DF97B281-E6B5-4D1F-ACF2-4E9A3BFF76F8}" type="pres">
      <dgm:prSet presAssocID="{8E2EE81E-496C-45F9-B25F-3D446C02409C}" presName="hierChild5" presStyleCnt="0"/>
      <dgm:spPr/>
    </dgm:pt>
    <dgm:pt modelId="{7193FD6E-3904-4135-ADD7-84D86372FDA3}" type="pres">
      <dgm:prSet presAssocID="{6A63C5C0-356F-44A0-B90C-939C6280E498}" presName="hierChild5" presStyleCnt="0"/>
      <dgm:spPr/>
    </dgm:pt>
    <dgm:pt modelId="{86F1817A-C2AE-4D91-82A6-EEFBFBA7064D}" type="pres">
      <dgm:prSet presAssocID="{FB7CCD3A-F6D7-40DF-8566-6663ACCCC4AB}" presName="hierChild3" presStyleCnt="0"/>
      <dgm:spPr/>
    </dgm:pt>
  </dgm:ptLst>
  <dgm:cxnLst>
    <dgm:cxn modelId="{7CFD4001-ACAD-4896-94E9-0CCC797958AA}" type="presOf" srcId="{5D22497F-EB43-4F4B-93A5-561E4158668C}" destId="{1CC042ED-1426-4734-8691-7EC6E79DEE3B}" srcOrd="0" destOrd="0" presId="urn:microsoft.com/office/officeart/2005/8/layout/orgChart1"/>
    <dgm:cxn modelId="{7B8E1A05-3734-4B3C-B029-7BC25A07AF8D}" type="presOf" srcId="{961A6704-2CF0-4FC2-A4E9-FE1C50160384}" destId="{7B3D78C1-CD79-4613-9C8C-9489022175A1}" srcOrd="0" destOrd="0" presId="urn:microsoft.com/office/officeart/2005/8/layout/orgChart1"/>
    <dgm:cxn modelId="{645D450B-98A8-4A82-BD2F-4E8F652EE7BF}" type="presOf" srcId="{E6DD69D2-DFA3-4A83-93C5-10D5002A4396}" destId="{1A6F9D7D-4CF8-4082-8A3B-11CA100D8E69}" srcOrd="1" destOrd="0" presId="urn:microsoft.com/office/officeart/2005/8/layout/orgChart1"/>
    <dgm:cxn modelId="{161DC00E-0BEE-4400-90B4-C148F5F979B5}" type="presOf" srcId="{DC4043D3-2085-44BF-A7BC-8D0B0CC83022}" destId="{79AF24AC-FB0D-4D37-ABE0-80F15097E134}" srcOrd="0" destOrd="0" presId="urn:microsoft.com/office/officeart/2005/8/layout/orgChart1"/>
    <dgm:cxn modelId="{EF9E2D10-4026-468C-860A-233D2DFA81C7}" type="presOf" srcId="{E6DD69D2-DFA3-4A83-93C5-10D5002A4396}" destId="{AEEFF714-F190-4033-B824-AC5DABA04E35}" srcOrd="0" destOrd="0" presId="urn:microsoft.com/office/officeart/2005/8/layout/orgChart1"/>
    <dgm:cxn modelId="{83F63319-FCC0-42CB-8644-FCED15C82FEB}" type="presOf" srcId="{91871EF3-890E-48DE-A213-839603EA797F}" destId="{4EA66D1D-E0AE-4027-92C8-DB0D050B26E6}" srcOrd="0" destOrd="0" presId="urn:microsoft.com/office/officeart/2005/8/layout/orgChart1"/>
    <dgm:cxn modelId="{24810B1D-4857-431D-B718-918E5FA62CA2}" type="presOf" srcId="{961A6704-2CF0-4FC2-A4E9-FE1C50160384}" destId="{46B68A87-5C25-45FB-8CFF-654EC1A31A64}" srcOrd="1" destOrd="0" presId="urn:microsoft.com/office/officeart/2005/8/layout/orgChart1"/>
    <dgm:cxn modelId="{7227181D-05F2-4301-B4AC-76D19104A784}" type="presOf" srcId="{6A63C5C0-356F-44A0-B90C-939C6280E498}" destId="{DB1EB622-3848-43A5-9B1C-175982281141}" srcOrd="1" destOrd="0" presId="urn:microsoft.com/office/officeart/2005/8/layout/orgChart1"/>
    <dgm:cxn modelId="{B69F5F1D-2BB6-419D-90F8-B12C14E414C7}" type="presOf" srcId="{B8B4EE55-2A8F-4751-9D42-3F2467604A91}" destId="{5BFE8A0B-B7F4-41FF-B133-32C3AEE136A7}" srcOrd="0" destOrd="0" presId="urn:microsoft.com/office/officeart/2005/8/layout/orgChart1"/>
    <dgm:cxn modelId="{AAA4631F-A47B-4516-9409-41E2A3BB4EB0}" srcId="{FB7CCD3A-F6D7-40DF-8566-6663ACCCC4AB}" destId="{6A63C5C0-356F-44A0-B90C-939C6280E498}" srcOrd="1" destOrd="0" parTransId="{AA326CA2-7651-4573-938F-AD5DD610E513}" sibTransId="{485C37AA-A83A-4C1E-95BD-EEE14C1A030C}"/>
    <dgm:cxn modelId="{D79B9825-9955-4151-B582-0AEA8033C9E1}" srcId="{8E2EE81E-496C-45F9-B25F-3D446C02409C}" destId="{5DB1F778-5324-413D-B7DB-2BF674CD688E}" srcOrd="3" destOrd="0" parTransId="{11EB89E7-36C7-40BD-B999-151B3FB97721}" sibTransId="{FCC2D709-48FE-477C-9670-352A81D0133E}"/>
    <dgm:cxn modelId="{4F8CD22B-89F5-42A5-BAAD-603E26747C81}" srcId="{8E2EE81E-496C-45F9-B25F-3D446C02409C}" destId="{FE5FE4B7-E04D-48D1-A942-2B5D47E714CE}" srcOrd="4" destOrd="0" parTransId="{B8B4EE55-2A8F-4751-9D42-3F2467604A91}" sibTransId="{F8A2BD85-6CC9-471F-B0C5-C8B61DC2E144}"/>
    <dgm:cxn modelId="{C18A2D37-004E-4F74-95CD-68043D035F05}" type="presOf" srcId="{5DB1F778-5324-413D-B7DB-2BF674CD688E}" destId="{D2BE4AB2-53EA-41A8-AE05-3F5AE4603DDF}" srcOrd="0" destOrd="0" presId="urn:microsoft.com/office/officeart/2005/8/layout/orgChart1"/>
    <dgm:cxn modelId="{02B3943D-3988-4CDF-A037-879F99C91A5E}" type="presOf" srcId="{AA326CA2-7651-4573-938F-AD5DD610E513}" destId="{797BD061-BC78-4385-BC0D-F776679B17FD}" srcOrd="0" destOrd="0" presId="urn:microsoft.com/office/officeart/2005/8/layout/orgChart1"/>
    <dgm:cxn modelId="{B386E83F-CD87-45D2-9B82-50EE6FD80585}" type="presOf" srcId="{F6A3B992-D666-429C-B916-A8A216C9E197}" destId="{D279BCE6-52E9-4C49-9787-F5A32E36E1DE}" srcOrd="0" destOrd="0" presId="urn:microsoft.com/office/officeart/2005/8/layout/orgChart1"/>
    <dgm:cxn modelId="{DB6F2340-3B59-4F02-A78E-CC236EB3D299}" type="presOf" srcId="{623D58C0-C6F2-4951-AABD-FDCB321AF634}" destId="{27EB79E3-EE8A-4DA2-BD32-E2754E7564B9}" srcOrd="0" destOrd="0" presId="urn:microsoft.com/office/officeart/2005/8/layout/orgChart1"/>
    <dgm:cxn modelId="{AE886A60-30AD-4FD6-8F47-88A8E55E73AE}" type="presOf" srcId="{11EB89E7-36C7-40BD-B999-151B3FB97721}" destId="{39E0FB44-5E82-46EA-9DC5-72D5E965C9F1}" srcOrd="0" destOrd="0" presId="urn:microsoft.com/office/officeart/2005/8/layout/orgChart1"/>
    <dgm:cxn modelId="{3A06D242-76DF-4D1D-9628-3147A39D15E8}" type="presOf" srcId="{219913F3-9790-4D2C-BFE7-4FAF81A34BE7}" destId="{7D1FDD9B-64D0-4CD4-9EC1-6625C5A9818D}" srcOrd="0" destOrd="0" presId="urn:microsoft.com/office/officeart/2005/8/layout/orgChart1"/>
    <dgm:cxn modelId="{5900ED64-4DC0-4426-BAAC-C74A323706D3}" type="presOf" srcId="{91871EF3-890E-48DE-A213-839603EA797F}" destId="{BB70F954-67A2-4AA8-82C8-AC726A3E4192}" srcOrd="1" destOrd="0" presId="urn:microsoft.com/office/officeart/2005/8/layout/orgChart1"/>
    <dgm:cxn modelId="{8795F144-34D7-49CB-AE37-7F338200901F}" type="presOf" srcId="{DC4043D3-2085-44BF-A7BC-8D0B0CC83022}" destId="{841F8054-CAEF-42D3-AC1C-BD4DEF7D1EFD}" srcOrd="1" destOrd="0" presId="urn:microsoft.com/office/officeart/2005/8/layout/orgChart1"/>
    <dgm:cxn modelId="{1CDC4C6B-D12A-4030-AF31-421ED1E67286}" srcId="{DC4043D3-2085-44BF-A7BC-8D0B0CC83022}" destId="{E6DD69D2-DFA3-4A83-93C5-10D5002A4396}" srcOrd="2" destOrd="0" parTransId="{4CD8EF53-852F-4BFA-AC7A-3E1A457E1C46}" sibTransId="{5A885C5C-F8E4-45E3-B92C-2EF10B5C0A22}"/>
    <dgm:cxn modelId="{1C15934C-3485-4AFE-AEC5-3C65A648E669}" type="presOf" srcId="{FE5FE4B7-E04D-48D1-A942-2B5D47E714CE}" destId="{B58B06DD-EB16-495B-920F-8262554B99F0}" srcOrd="1" destOrd="0" presId="urn:microsoft.com/office/officeart/2005/8/layout/orgChart1"/>
    <dgm:cxn modelId="{A991476D-CE00-4E82-B54E-D4CA63D6DC37}" srcId="{8E2EE81E-496C-45F9-B25F-3D446C02409C}" destId="{D7B84DD4-DE7E-4185-BF90-F736DDA03DFC}" srcOrd="0" destOrd="0" parTransId="{5D22497F-EB43-4F4B-93A5-561E4158668C}" sibTransId="{6D99DF82-43C8-416E-B63B-F132F8AA2607}"/>
    <dgm:cxn modelId="{2E35C16E-6D78-4378-AE79-686EF211A3B2}" type="presOf" srcId="{9336DFC7-E790-4AC5-A02F-B99AE1DA8F45}" destId="{D5DCEE12-46C6-4708-AD78-6ADD006F13B7}" srcOrd="0" destOrd="0" presId="urn:microsoft.com/office/officeart/2005/8/layout/orgChart1"/>
    <dgm:cxn modelId="{F672FE4E-FE96-43B0-A5ED-6CF63029DC30}" type="presOf" srcId="{84A16DA5-5F6B-49A8-B5D5-E5CD7D07E422}" destId="{8F211AE8-7954-48FB-ABB1-D3CAFA76847F}" srcOrd="1" destOrd="0" presId="urn:microsoft.com/office/officeart/2005/8/layout/orgChart1"/>
    <dgm:cxn modelId="{D8B31A70-11D6-4BB4-A074-390DEE14D372}" type="presOf" srcId="{A683E365-85DD-496A-ACFE-DAE69146B6B1}" destId="{CBE2DB2B-FD2F-4BC9-B250-C565FC5A29B5}" srcOrd="0" destOrd="0" presId="urn:microsoft.com/office/officeart/2005/8/layout/orgChart1"/>
    <dgm:cxn modelId="{1D2B8B58-D97B-47AF-99C6-9F2BC862FF3F}" srcId="{FB7CCD3A-F6D7-40DF-8566-6663ACCCC4AB}" destId="{DC4043D3-2085-44BF-A7BC-8D0B0CC83022}" srcOrd="0" destOrd="0" parTransId="{9336DFC7-E790-4AC5-A02F-B99AE1DA8F45}" sibTransId="{7F84BA58-AA8F-4FA1-8721-78BC70172362}"/>
    <dgm:cxn modelId="{66D58B8D-9007-46CD-AB75-F0D570DC4627}" type="presOf" srcId="{84A16DA5-5F6B-49A8-B5D5-E5CD7D07E422}" destId="{85E8FFE7-5D26-45CD-B75F-CDF1BC56D221}" srcOrd="0" destOrd="0" presId="urn:microsoft.com/office/officeart/2005/8/layout/orgChart1"/>
    <dgm:cxn modelId="{25A0DA8D-C31F-43E4-AD12-F9530B68F30B}" srcId="{DC4043D3-2085-44BF-A7BC-8D0B0CC83022}" destId="{91871EF3-890E-48DE-A213-839603EA797F}" srcOrd="1" destOrd="0" parTransId="{219913F3-9790-4D2C-BFE7-4FAF81A34BE7}" sibTransId="{90903596-6788-4C4B-8B7D-093B944D08D9}"/>
    <dgm:cxn modelId="{4D597992-710E-4D59-8427-77AD44F05659}" srcId="{7BA75E5A-1B19-4370-85A9-C8F4C0F71670}" destId="{FB7CCD3A-F6D7-40DF-8566-6663ACCCC4AB}" srcOrd="0" destOrd="0" parTransId="{A9758541-DF91-4EC5-A718-D35FA6C17075}" sibTransId="{1009096E-5C83-42A6-91E0-4AB67244693C}"/>
    <dgm:cxn modelId="{E83F1F9D-7B68-4741-8C9F-A3AA62CD0092}" type="presOf" srcId="{7E6ECB22-0199-49AF-A7CF-B24BBCA45B4E}" destId="{340B8B5E-E29B-4081-8453-2282EB228BA2}" srcOrd="1" destOrd="0" presId="urn:microsoft.com/office/officeart/2005/8/layout/orgChart1"/>
    <dgm:cxn modelId="{B2CE7F9E-12C5-46B3-A641-1052AACE7872}" type="presOf" srcId="{119AE053-D41F-4100-B34D-7D158C057533}" destId="{AC20E2C1-5675-4942-AC6C-29106A0BC39C}" srcOrd="0" destOrd="0" presId="urn:microsoft.com/office/officeart/2005/8/layout/orgChart1"/>
    <dgm:cxn modelId="{F35CAABC-73E0-4AB5-BFEC-BB2F54015B06}" srcId="{DC4043D3-2085-44BF-A7BC-8D0B0CC83022}" destId="{7E6ECB22-0199-49AF-A7CF-B24BBCA45B4E}" srcOrd="3" destOrd="0" parTransId="{4225CC7A-4E4E-4420-96EE-E638A8D18CD2}" sibTransId="{5E32B04F-3E52-46E7-A1F6-A2DC71FBB56C}"/>
    <dgm:cxn modelId="{628278BF-CB42-4637-8420-D3EFD7453B58}" type="presOf" srcId="{D7B84DD4-DE7E-4185-BF90-F736DDA03DFC}" destId="{583A8257-C63A-4B18-A132-3D6BB8C11896}" srcOrd="1" destOrd="0" presId="urn:microsoft.com/office/officeart/2005/8/layout/orgChart1"/>
    <dgm:cxn modelId="{D3A753C0-DC47-4A47-BB7F-21425C2B62B8}" srcId="{8E2EE81E-496C-45F9-B25F-3D446C02409C}" destId="{119AE053-D41F-4100-B34D-7D158C057533}" srcOrd="2" destOrd="0" parTransId="{623D58C0-C6F2-4951-AABD-FDCB321AF634}" sibTransId="{87040078-9AFE-4C34-A681-DC3A79C02D70}"/>
    <dgm:cxn modelId="{B6C1FAC1-E62B-4D8B-895F-6F42F376769D}" type="presOf" srcId="{7BA75E5A-1B19-4370-85A9-C8F4C0F71670}" destId="{FA1669F3-C700-4DD2-8303-8F9A28E47310}" srcOrd="0" destOrd="0" presId="urn:microsoft.com/office/officeart/2005/8/layout/orgChart1"/>
    <dgm:cxn modelId="{A2CE1FC7-C141-440C-A8AD-99FAE6DB05C4}" type="presOf" srcId="{5DB1F778-5324-413D-B7DB-2BF674CD688E}" destId="{3EEC3B26-5198-4C91-86AA-62AC0612579B}" srcOrd="1" destOrd="0" presId="urn:microsoft.com/office/officeart/2005/8/layout/orgChart1"/>
    <dgm:cxn modelId="{140E3FC9-268C-4990-8542-BF2469983968}" type="presOf" srcId="{4225CC7A-4E4E-4420-96EE-E638A8D18CD2}" destId="{8B72DA51-33BA-4609-A66E-9565FA2F1D86}" srcOrd="0" destOrd="0" presId="urn:microsoft.com/office/officeart/2005/8/layout/orgChart1"/>
    <dgm:cxn modelId="{D9FEADD6-5844-4421-86D0-7073EA368E50}" type="presOf" srcId="{6A63C5C0-356F-44A0-B90C-939C6280E498}" destId="{A1C97CB7-46A2-466A-B5BA-071FC6D7D54F}" srcOrd="0" destOrd="0" presId="urn:microsoft.com/office/officeart/2005/8/layout/orgChart1"/>
    <dgm:cxn modelId="{336E0ADC-2AB3-4997-B734-846BBABF3BA1}" srcId="{6A63C5C0-356F-44A0-B90C-939C6280E498}" destId="{8E2EE81E-496C-45F9-B25F-3D446C02409C}" srcOrd="0" destOrd="0" parTransId="{F6A3B992-D666-429C-B916-A8A216C9E197}" sibTransId="{6F538F2D-6D64-43E3-878E-002C69F3831B}"/>
    <dgm:cxn modelId="{259C5AE1-364A-490B-9CD3-4B60A1245F35}" type="presOf" srcId="{D7B84DD4-DE7E-4185-BF90-F736DDA03DFC}" destId="{3F85040F-5DD5-411F-AD87-0F3880F15B0B}" srcOrd="0" destOrd="0" presId="urn:microsoft.com/office/officeart/2005/8/layout/orgChart1"/>
    <dgm:cxn modelId="{D8BD43E2-40D6-4346-9400-A7F22F68ACD7}" type="presOf" srcId="{4CD8EF53-852F-4BFA-AC7A-3E1A457E1C46}" destId="{316B0236-F283-4C24-8A68-C8B6D3B38A05}" srcOrd="0" destOrd="0" presId="urn:microsoft.com/office/officeart/2005/8/layout/orgChart1"/>
    <dgm:cxn modelId="{4A53AEE4-6C17-429A-8AE9-A2F098804A00}" type="presOf" srcId="{119AE053-D41F-4100-B34D-7D158C057533}" destId="{A9391468-3C57-4DFB-9D71-4E588A91E315}" srcOrd="1" destOrd="0" presId="urn:microsoft.com/office/officeart/2005/8/layout/orgChart1"/>
    <dgm:cxn modelId="{9A428AE7-1A4D-44ED-9A9C-5CAF24FB81D7}" type="presOf" srcId="{FE5FE4B7-E04D-48D1-A942-2B5D47E714CE}" destId="{1C74A0EF-836F-4D1A-9368-2C27D35360CE}" srcOrd="0" destOrd="0" presId="urn:microsoft.com/office/officeart/2005/8/layout/orgChart1"/>
    <dgm:cxn modelId="{3912E7EA-4E5D-4507-B4E7-DAD304E35AB3}" type="presOf" srcId="{09E20341-A3F1-4092-A389-575A223C2C5D}" destId="{6B1CED91-9BA1-4126-A6C5-FBAF508FE850}" srcOrd="0" destOrd="0" presId="urn:microsoft.com/office/officeart/2005/8/layout/orgChart1"/>
    <dgm:cxn modelId="{ACA474F0-5CB2-4472-B340-EE754A6916AC}" type="presOf" srcId="{FB7CCD3A-F6D7-40DF-8566-6663ACCCC4AB}" destId="{BD66E9A0-C23C-45FE-8B07-00BA256F0F0A}" srcOrd="1" destOrd="0" presId="urn:microsoft.com/office/officeart/2005/8/layout/orgChart1"/>
    <dgm:cxn modelId="{46B04AF2-B8D5-4073-AC66-2F5EECA98935}" type="presOf" srcId="{7E6ECB22-0199-49AF-A7CF-B24BBCA45B4E}" destId="{233AC89F-9A4D-4D82-A8A4-C525A2DE536F}" srcOrd="0" destOrd="0" presId="urn:microsoft.com/office/officeart/2005/8/layout/orgChart1"/>
    <dgm:cxn modelId="{05AD43F6-2837-4B86-8999-0BC6F8EC6F9A}" type="presOf" srcId="{8E2EE81E-496C-45F9-B25F-3D446C02409C}" destId="{17520182-C20E-479E-955A-5F31F313815D}" srcOrd="0" destOrd="0" presId="urn:microsoft.com/office/officeart/2005/8/layout/orgChart1"/>
    <dgm:cxn modelId="{02189EF6-67EA-46F4-A3A3-28CF349505C6}" type="presOf" srcId="{FB7CCD3A-F6D7-40DF-8566-6663ACCCC4AB}" destId="{A8DDA72B-51C2-4409-962A-F44C8F7E245A}" srcOrd="0" destOrd="0" presId="urn:microsoft.com/office/officeart/2005/8/layout/orgChart1"/>
    <dgm:cxn modelId="{F981D5F6-9D3B-441C-9CF0-E32A095296D2}" srcId="{DC4043D3-2085-44BF-A7BC-8D0B0CC83022}" destId="{961A6704-2CF0-4FC2-A4E9-FE1C50160384}" srcOrd="0" destOrd="0" parTransId="{A683E365-85DD-496A-ACFE-DAE69146B6B1}" sibTransId="{F20D3001-136D-4BE3-8D01-1DCE6762F757}"/>
    <dgm:cxn modelId="{77556EF8-C4B4-4C8D-8091-BA0513D78E67}" srcId="{8E2EE81E-496C-45F9-B25F-3D446C02409C}" destId="{84A16DA5-5F6B-49A8-B5D5-E5CD7D07E422}" srcOrd="1" destOrd="0" parTransId="{09E20341-A3F1-4092-A389-575A223C2C5D}" sibTransId="{45486276-ED54-4BD0-9E9F-14CC4D68CB9F}"/>
    <dgm:cxn modelId="{494FDBF9-C81C-4B59-BF6B-1D271A14F3F0}" type="presOf" srcId="{8E2EE81E-496C-45F9-B25F-3D446C02409C}" destId="{E9A407F1-003C-453A-876C-325E49D367FC}" srcOrd="1" destOrd="0" presId="urn:microsoft.com/office/officeart/2005/8/layout/orgChart1"/>
    <dgm:cxn modelId="{7EE72F48-3448-4ECD-959C-099F9697A1A4}" type="presParOf" srcId="{FA1669F3-C700-4DD2-8303-8F9A28E47310}" destId="{8EBD591A-B24F-47CD-AF15-73D2E651B0AD}" srcOrd="0" destOrd="0" presId="urn:microsoft.com/office/officeart/2005/8/layout/orgChart1"/>
    <dgm:cxn modelId="{546D17B9-E239-49A0-9C91-065DBF1F9BE3}" type="presParOf" srcId="{8EBD591A-B24F-47CD-AF15-73D2E651B0AD}" destId="{F42CA7B9-3906-464A-B1D3-08F30C24151B}" srcOrd="0" destOrd="0" presId="urn:microsoft.com/office/officeart/2005/8/layout/orgChart1"/>
    <dgm:cxn modelId="{A349362B-086F-4F81-A1D9-2F180F0365CE}" type="presParOf" srcId="{F42CA7B9-3906-464A-B1D3-08F30C24151B}" destId="{A8DDA72B-51C2-4409-962A-F44C8F7E245A}" srcOrd="0" destOrd="0" presId="urn:microsoft.com/office/officeart/2005/8/layout/orgChart1"/>
    <dgm:cxn modelId="{2A7C118F-8D79-4BCF-90D0-EF540E98966C}" type="presParOf" srcId="{F42CA7B9-3906-464A-B1D3-08F30C24151B}" destId="{BD66E9A0-C23C-45FE-8B07-00BA256F0F0A}" srcOrd="1" destOrd="0" presId="urn:microsoft.com/office/officeart/2005/8/layout/orgChart1"/>
    <dgm:cxn modelId="{838FB214-B06C-4CA7-9FD9-C590A1535C22}" type="presParOf" srcId="{8EBD591A-B24F-47CD-AF15-73D2E651B0AD}" destId="{09EAD968-0F4D-4621-B6E4-9634D70D9E79}" srcOrd="1" destOrd="0" presId="urn:microsoft.com/office/officeart/2005/8/layout/orgChart1"/>
    <dgm:cxn modelId="{8B6C1C0B-04C6-482F-97B7-0BB476830F5F}" type="presParOf" srcId="{09EAD968-0F4D-4621-B6E4-9634D70D9E79}" destId="{D5DCEE12-46C6-4708-AD78-6ADD006F13B7}" srcOrd="0" destOrd="0" presId="urn:microsoft.com/office/officeart/2005/8/layout/orgChart1"/>
    <dgm:cxn modelId="{7E6C2307-5EAA-40CC-BAC1-5E4B9148E5A2}" type="presParOf" srcId="{09EAD968-0F4D-4621-B6E4-9634D70D9E79}" destId="{C0AB5394-3073-458D-B4B1-7F45BB58A2B6}" srcOrd="1" destOrd="0" presId="urn:microsoft.com/office/officeart/2005/8/layout/orgChart1"/>
    <dgm:cxn modelId="{40A85A8A-088E-41B5-BF3A-910C6BEBD896}" type="presParOf" srcId="{C0AB5394-3073-458D-B4B1-7F45BB58A2B6}" destId="{3F000533-813D-45E3-AA99-2A6C6A66D06C}" srcOrd="0" destOrd="0" presId="urn:microsoft.com/office/officeart/2005/8/layout/orgChart1"/>
    <dgm:cxn modelId="{49008A71-E9E8-410B-9036-793D08B0180B}" type="presParOf" srcId="{3F000533-813D-45E3-AA99-2A6C6A66D06C}" destId="{79AF24AC-FB0D-4D37-ABE0-80F15097E134}" srcOrd="0" destOrd="0" presId="urn:microsoft.com/office/officeart/2005/8/layout/orgChart1"/>
    <dgm:cxn modelId="{C9612D2A-6080-4D25-BA6A-C6FE60599A15}" type="presParOf" srcId="{3F000533-813D-45E3-AA99-2A6C6A66D06C}" destId="{841F8054-CAEF-42D3-AC1C-BD4DEF7D1EFD}" srcOrd="1" destOrd="0" presId="urn:microsoft.com/office/officeart/2005/8/layout/orgChart1"/>
    <dgm:cxn modelId="{7290D8C0-1348-49CB-AECB-8201F6DA70A0}" type="presParOf" srcId="{C0AB5394-3073-458D-B4B1-7F45BB58A2B6}" destId="{D8332E15-7CDC-48B0-94FE-5CB548B81DA6}" srcOrd="1" destOrd="0" presId="urn:microsoft.com/office/officeart/2005/8/layout/orgChart1"/>
    <dgm:cxn modelId="{DA5446B5-9D87-4B4E-8CEE-0BDF3C5E9150}" type="presParOf" srcId="{D8332E15-7CDC-48B0-94FE-5CB548B81DA6}" destId="{CBE2DB2B-FD2F-4BC9-B250-C565FC5A29B5}" srcOrd="0" destOrd="0" presId="urn:microsoft.com/office/officeart/2005/8/layout/orgChart1"/>
    <dgm:cxn modelId="{07E15E41-89B5-4AE4-B9FE-DBCE9DE2E04C}" type="presParOf" srcId="{D8332E15-7CDC-48B0-94FE-5CB548B81DA6}" destId="{D69630D6-D2E3-43BB-BFC6-4AD15178FBF9}" srcOrd="1" destOrd="0" presId="urn:microsoft.com/office/officeart/2005/8/layout/orgChart1"/>
    <dgm:cxn modelId="{BE3061FA-DE94-48BB-AFE3-F1FF7F9B2681}" type="presParOf" srcId="{D69630D6-D2E3-43BB-BFC6-4AD15178FBF9}" destId="{18851A22-2748-4735-8470-542BD9236CCA}" srcOrd="0" destOrd="0" presId="urn:microsoft.com/office/officeart/2005/8/layout/orgChart1"/>
    <dgm:cxn modelId="{04EEE9A1-33F7-4A53-8B51-5D67184E1A9F}" type="presParOf" srcId="{18851A22-2748-4735-8470-542BD9236CCA}" destId="{7B3D78C1-CD79-4613-9C8C-9489022175A1}" srcOrd="0" destOrd="0" presId="urn:microsoft.com/office/officeart/2005/8/layout/orgChart1"/>
    <dgm:cxn modelId="{D15EBB5C-807C-46B2-9FE4-21AF6DB3433B}" type="presParOf" srcId="{18851A22-2748-4735-8470-542BD9236CCA}" destId="{46B68A87-5C25-45FB-8CFF-654EC1A31A64}" srcOrd="1" destOrd="0" presId="urn:microsoft.com/office/officeart/2005/8/layout/orgChart1"/>
    <dgm:cxn modelId="{2BB39CC7-29E9-49E0-A805-6DAF9E751357}" type="presParOf" srcId="{D69630D6-D2E3-43BB-BFC6-4AD15178FBF9}" destId="{BE9D552D-D971-4860-8350-D4423F6AB1C9}" srcOrd="1" destOrd="0" presId="urn:microsoft.com/office/officeart/2005/8/layout/orgChart1"/>
    <dgm:cxn modelId="{619D8C0E-5B89-4C65-927E-493CFE41899E}" type="presParOf" srcId="{D69630D6-D2E3-43BB-BFC6-4AD15178FBF9}" destId="{194BFB43-727E-4E86-BB2E-01F49B5FD54A}" srcOrd="2" destOrd="0" presId="urn:microsoft.com/office/officeart/2005/8/layout/orgChart1"/>
    <dgm:cxn modelId="{53DE9BF1-C0C5-4DBB-8AB6-7CEF75A1C726}" type="presParOf" srcId="{D8332E15-7CDC-48B0-94FE-5CB548B81DA6}" destId="{7D1FDD9B-64D0-4CD4-9EC1-6625C5A9818D}" srcOrd="2" destOrd="0" presId="urn:microsoft.com/office/officeart/2005/8/layout/orgChart1"/>
    <dgm:cxn modelId="{79062150-D1A9-4DE2-9860-F211FCDE44FB}" type="presParOf" srcId="{D8332E15-7CDC-48B0-94FE-5CB548B81DA6}" destId="{FD3829C6-4531-4C3A-90CE-05BAD658F2C9}" srcOrd="3" destOrd="0" presId="urn:microsoft.com/office/officeart/2005/8/layout/orgChart1"/>
    <dgm:cxn modelId="{EB04CDC0-9221-4ADE-B8E9-EF6822F0F1E5}" type="presParOf" srcId="{FD3829C6-4531-4C3A-90CE-05BAD658F2C9}" destId="{987FB43E-FFD8-461E-AD7D-2B653A9A4E00}" srcOrd="0" destOrd="0" presId="urn:microsoft.com/office/officeart/2005/8/layout/orgChart1"/>
    <dgm:cxn modelId="{6AF57476-B1F9-4ACB-A91B-7B7BF997220A}" type="presParOf" srcId="{987FB43E-FFD8-461E-AD7D-2B653A9A4E00}" destId="{4EA66D1D-E0AE-4027-92C8-DB0D050B26E6}" srcOrd="0" destOrd="0" presId="urn:microsoft.com/office/officeart/2005/8/layout/orgChart1"/>
    <dgm:cxn modelId="{D068B388-B2E9-4573-A4E6-FD3D1E8E8E20}" type="presParOf" srcId="{987FB43E-FFD8-461E-AD7D-2B653A9A4E00}" destId="{BB70F954-67A2-4AA8-82C8-AC726A3E4192}" srcOrd="1" destOrd="0" presId="urn:microsoft.com/office/officeart/2005/8/layout/orgChart1"/>
    <dgm:cxn modelId="{5DB4D0D8-2059-47CB-B31F-BE1531D90C6D}" type="presParOf" srcId="{FD3829C6-4531-4C3A-90CE-05BAD658F2C9}" destId="{9A751577-E90C-4B1F-B4F3-AF40CF96911A}" srcOrd="1" destOrd="0" presId="urn:microsoft.com/office/officeart/2005/8/layout/orgChart1"/>
    <dgm:cxn modelId="{3135FAA6-9014-4960-AC7B-B6737AB15A90}" type="presParOf" srcId="{FD3829C6-4531-4C3A-90CE-05BAD658F2C9}" destId="{AAD031AF-86EF-4C95-BC18-4EB89A8EBAE4}" srcOrd="2" destOrd="0" presId="urn:microsoft.com/office/officeart/2005/8/layout/orgChart1"/>
    <dgm:cxn modelId="{F81DB679-6335-4CC9-B0BD-44E145957052}" type="presParOf" srcId="{D8332E15-7CDC-48B0-94FE-5CB548B81DA6}" destId="{316B0236-F283-4C24-8A68-C8B6D3B38A05}" srcOrd="4" destOrd="0" presId="urn:microsoft.com/office/officeart/2005/8/layout/orgChart1"/>
    <dgm:cxn modelId="{EC33EE78-A272-40DA-9AA8-A8C06C74958E}" type="presParOf" srcId="{D8332E15-7CDC-48B0-94FE-5CB548B81DA6}" destId="{03392544-12B0-4BF2-B2BF-8876474A0975}" srcOrd="5" destOrd="0" presId="urn:microsoft.com/office/officeart/2005/8/layout/orgChart1"/>
    <dgm:cxn modelId="{4F61A85D-A30D-4C74-BAB8-80E2F83FEE5F}" type="presParOf" srcId="{03392544-12B0-4BF2-B2BF-8876474A0975}" destId="{EA1FFB71-CDC6-4AF7-ADFE-C96A6FFA922B}" srcOrd="0" destOrd="0" presId="urn:microsoft.com/office/officeart/2005/8/layout/orgChart1"/>
    <dgm:cxn modelId="{2F10484B-AFA4-4A6D-AC66-F4EA2B297659}" type="presParOf" srcId="{EA1FFB71-CDC6-4AF7-ADFE-C96A6FFA922B}" destId="{AEEFF714-F190-4033-B824-AC5DABA04E35}" srcOrd="0" destOrd="0" presId="urn:microsoft.com/office/officeart/2005/8/layout/orgChart1"/>
    <dgm:cxn modelId="{D85B9CE1-3D57-47A6-A2CD-0503ABAD06EA}" type="presParOf" srcId="{EA1FFB71-CDC6-4AF7-ADFE-C96A6FFA922B}" destId="{1A6F9D7D-4CF8-4082-8A3B-11CA100D8E69}" srcOrd="1" destOrd="0" presId="urn:microsoft.com/office/officeart/2005/8/layout/orgChart1"/>
    <dgm:cxn modelId="{EC5BD02A-009B-4C48-9DFA-5CFAB88D8C47}" type="presParOf" srcId="{03392544-12B0-4BF2-B2BF-8876474A0975}" destId="{1A54036A-A8E6-4A7B-B899-5013547A1A40}" srcOrd="1" destOrd="0" presId="urn:microsoft.com/office/officeart/2005/8/layout/orgChart1"/>
    <dgm:cxn modelId="{67591222-6E8B-4F4C-8551-9B2FB092B744}" type="presParOf" srcId="{03392544-12B0-4BF2-B2BF-8876474A0975}" destId="{FFDC4315-04DE-466A-BBF2-0BA06CF5C85F}" srcOrd="2" destOrd="0" presId="urn:microsoft.com/office/officeart/2005/8/layout/orgChart1"/>
    <dgm:cxn modelId="{26D38257-2D7C-4AAA-9954-D601C0A30444}" type="presParOf" srcId="{D8332E15-7CDC-48B0-94FE-5CB548B81DA6}" destId="{8B72DA51-33BA-4609-A66E-9565FA2F1D86}" srcOrd="6" destOrd="0" presId="urn:microsoft.com/office/officeart/2005/8/layout/orgChart1"/>
    <dgm:cxn modelId="{ED2D44C1-6501-4A7B-B133-D386ED0AFFF0}" type="presParOf" srcId="{D8332E15-7CDC-48B0-94FE-5CB548B81DA6}" destId="{F7E0E088-C0BA-4477-B314-E4E038D11EF4}" srcOrd="7" destOrd="0" presId="urn:microsoft.com/office/officeart/2005/8/layout/orgChart1"/>
    <dgm:cxn modelId="{93330505-EC98-4BA6-BC2A-F86CB147292C}" type="presParOf" srcId="{F7E0E088-C0BA-4477-B314-E4E038D11EF4}" destId="{27B86D6F-38C3-42F1-8439-DFBC89A06250}" srcOrd="0" destOrd="0" presId="urn:microsoft.com/office/officeart/2005/8/layout/orgChart1"/>
    <dgm:cxn modelId="{930392B7-420F-4CCA-9D65-F477E7E226B8}" type="presParOf" srcId="{27B86D6F-38C3-42F1-8439-DFBC89A06250}" destId="{233AC89F-9A4D-4D82-A8A4-C525A2DE536F}" srcOrd="0" destOrd="0" presId="urn:microsoft.com/office/officeart/2005/8/layout/orgChart1"/>
    <dgm:cxn modelId="{6A3385BD-54E7-4109-A7F5-DB71D0A2957E}" type="presParOf" srcId="{27B86D6F-38C3-42F1-8439-DFBC89A06250}" destId="{340B8B5E-E29B-4081-8453-2282EB228BA2}" srcOrd="1" destOrd="0" presId="urn:microsoft.com/office/officeart/2005/8/layout/orgChart1"/>
    <dgm:cxn modelId="{4763479F-66AA-4012-A802-6D9454724A52}" type="presParOf" srcId="{F7E0E088-C0BA-4477-B314-E4E038D11EF4}" destId="{04059AAD-423A-4900-98CE-E01C364C21F2}" srcOrd="1" destOrd="0" presId="urn:microsoft.com/office/officeart/2005/8/layout/orgChart1"/>
    <dgm:cxn modelId="{EF367185-5ACE-4100-B020-25DADFD80A17}" type="presParOf" srcId="{F7E0E088-C0BA-4477-B314-E4E038D11EF4}" destId="{AFCBF790-649C-4D14-BB5E-2EE6D40F95D7}" srcOrd="2" destOrd="0" presId="urn:microsoft.com/office/officeart/2005/8/layout/orgChart1"/>
    <dgm:cxn modelId="{EF9008DD-4708-4194-A3B9-8FCF95370F86}" type="presParOf" srcId="{C0AB5394-3073-458D-B4B1-7F45BB58A2B6}" destId="{D7127BEA-237B-458D-A984-FACD312EC63F}" srcOrd="2" destOrd="0" presId="urn:microsoft.com/office/officeart/2005/8/layout/orgChart1"/>
    <dgm:cxn modelId="{3CEB5C51-B519-4967-B722-965EFB53DDFA}" type="presParOf" srcId="{09EAD968-0F4D-4621-B6E4-9634D70D9E79}" destId="{797BD061-BC78-4385-BC0D-F776679B17FD}" srcOrd="2" destOrd="0" presId="urn:microsoft.com/office/officeart/2005/8/layout/orgChart1"/>
    <dgm:cxn modelId="{BCE06256-7D5C-4EDC-8700-EF7B0269C7F4}" type="presParOf" srcId="{09EAD968-0F4D-4621-B6E4-9634D70D9E79}" destId="{34B5E1DB-2917-4D85-93CC-3BCEE0547733}" srcOrd="3" destOrd="0" presId="urn:microsoft.com/office/officeart/2005/8/layout/orgChart1"/>
    <dgm:cxn modelId="{00A4E3F7-7D26-4C64-8375-0AC47052AA04}" type="presParOf" srcId="{34B5E1DB-2917-4D85-93CC-3BCEE0547733}" destId="{A7886A26-0D85-4851-9479-BECF7A97838A}" srcOrd="0" destOrd="0" presId="urn:microsoft.com/office/officeart/2005/8/layout/orgChart1"/>
    <dgm:cxn modelId="{D4E6BC24-CB6D-4059-AFA1-D5EBE87CB83D}" type="presParOf" srcId="{A7886A26-0D85-4851-9479-BECF7A97838A}" destId="{A1C97CB7-46A2-466A-B5BA-071FC6D7D54F}" srcOrd="0" destOrd="0" presId="urn:microsoft.com/office/officeart/2005/8/layout/orgChart1"/>
    <dgm:cxn modelId="{A5E19EC4-D86B-418D-8C16-6D85935AF144}" type="presParOf" srcId="{A7886A26-0D85-4851-9479-BECF7A97838A}" destId="{DB1EB622-3848-43A5-9B1C-175982281141}" srcOrd="1" destOrd="0" presId="urn:microsoft.com/office/officeart/2005/8/layout/orgChart1"/>
    <dgm:cxn modelId="{D5CE78DF-879A-4B41-A0B6-92E61F1FED04}" type="presParOf" srcId="{34B5E1DB-2917-4D85-93CC-3BCEE0547733}" destId="{93422360-7857-4341-91A1-89B27F32BB04}" srcOrd="1" destOrd="0" presId="urn:microsoft.com/office/officeart/2005/8/layout/orgChart1"/>
    <dgm:cxn modelId="{EB188850-35D0-4DE1-B9B6-3F56988E8B2F}" type="presParOf" srcId="{93422360-7857-4341-91A1-89B27F32BB04}" destId="{D279BCE6-52E9-4C49-9787-F5A32E36E1DE}" srcOrd="0" destOrd="0" presId="urn:microsoft.com/office/officeart/2005/8/layout/orgChart1"/>
    <dgm:cxn modelId="{A0ABAC7F-B8C9-464D-B483-1A6DFE473F98}" type="presParOf" srcId="{93422360-7857-4341-91A1-89B27F32BB04}" destId="{787255AC-1490-4979-930A-F7782A26CA1B}" srcOrd="1" destOrd="0" presId="urn:microsoft.com/office/officeart/2005/8/layout/orgChart1"/>
    <dgm:cxn modelId="{2E59A300-0217-4556-9BD6-B03C8880D17D}" type="presParOf" srcId="{787255AC-1490-4979-930A-F7782A26CA1B}" destId="{9A614E35-5C0F-428D-8EB1-E559531A2369}" srcOrd="0" destOrd="0" presId="urn:microsoft.com/office/officeart/2005/8/layout/orgChart1"/>
    <dgm:cxn modelId="{2B052FD5-DA65-4492-BE62-E75595F95F2E}" type="presParOf" srcId="{9A614E35-5C0F-428D-8EB1-E559531A2369}" destId="{17520182-C20E-479E-955A-5F31F313815D}" srcOrd="0" destOrd="0" presId="urn:microsoft.com/office/officeart/2005/8/layout/orgChart1"/>
    <dgm:cxn modelId="{AD9D8584-6767-48A9-ADB9-C792E5957655}" type="presParOf" srcId="{9A614E35-5C0F-428D-8EB1-E559531A2369}" destId="{E9A407F1-003C-453A-876C-325E49D367FC}" srcOrd="1" destOrd="0" presId="urn:microsoft.com/office/officeart/2005/8/layout/orgChart1"/>
    <dgm:cxn modelId="{2E74DF53-7140-487D-9423-10F7BE50D13E}" type="presParOf" srcId="{787255AC-1490-4979-930A-F7782A26CA1B}" destId="{4346DCEC-B711-4F63-804A-5B2101D8DA13}" srcOrd="1" destOrd="0" presId="urn:microsoft.com/office/officeart/2005/8/layout/orgChart1"/>
    <dgm:cxn modelId="{DB8A694A-3927-4B8F-8BBC-E76314A5D762}" type="presParOf" srcId="{4346DCEC-B711-4F63-804A-5B2101D8DA13}" destId="{1CC042ED-1426-4734-8691-7EC6E79DEE3B}" srcOrd="0" destOrd="0" presId="urn:microsoft.com/office/officeart/2005/8/layout/orgChart1"/>
    <dgm:cxn modelId="{88CDD9E0-56FA-4E95-8161-3249C7FC9CEC}" type="presParOf" srcId="{4346DCEC-B711-4F63-804A-5B2101D8DA13}" destId="{15D0BBC3-16DD-45D8-A9E5-05D7FAF9EB14}" srcOrd="1" destOrd="0" presId="urn:microsoft.com/office/officeart/2005/8/layout/orgChart1"/>
    <dgm:cxn modelId="{F7DF4BA8-29CC-429E-96EA-9D49098F1BA2}" type="presParOf" srcId="{15D0BBC3-16DD-45D8-A9E5-05D7FAF9EB14}" destId="{C4C4DAE9-B2B5-46ED-9C04-0116E5A5442C}" srcOrd="0" destOrd="0" presId="urn:microsoft.com/office/officeart/2005/8/layout/orgChart1"/>
    <dgm:cxn modelId="{2D0BDD55-022F-46FA-A65F-DFB369492FD8}" type="presParOf" srcId="{C4C4DAE9-B2B5-46ED-9C04-0116E5A5442C}" destId="{3F85040F-5DD5-411F-AD87-0F3880F15B0B}" srcOrd="0" destOrd="0" presId="urn:microsoft.com/office/officeart/2005/8/layout/orgChart1"/>
    <dgm:cxn modelId="{68E479FE-AB74-4145-9FAA-E7000A01E057}" type="presParOf" srcId="{C4C4DAE9-B2B5-46ED-9C04-0116E5A5442C}" destId="{583A8257-C63A-4B18-A132-3D6BB8C11896}" srcOrd="1" destOrd="0" presId="urn:microsoft.com/office/officeart/2005/8/layout/orgChart1"/>
    <dgm:cxn modelId="{F56E8F88-9454-468C-89B0-DD0F074EA8ED}" type="presParOf" srcId="{15D0BBC3-16DD-45D8-A9E5-05D7FAF9EB14}" destId="{124CAF70-4318-40CA-B9F9-3DF6FFA1C570}" srcOrd="1" destOrd="0" presId="urn:microsoft.com/office/officeart/2005/8/layout/orgChart1"/>
    <dgm:cxn modelId="{57F604C1-20B6-4854-BE89-08305B63F4A2}" type="presParOf" srcId="{15D0BBC3-16DD-45D8-A9E5-05D7FAF9EB14}" destId="{0CD0B379-3B27-4326-BB03-B3CD6B53D6EA}" srcOrd="2" destOrd="0" presId="urn:microsoft.com/office/officeart/2005/8/layout/orgChart1"/>
    <dgm:cxn modelId="{821D007E-CEEC-45ED-AD0B-0760733BC221}" type="presParOf" srcId="{4346DCEC-B711-4F63-804A-5B2101D8DA13}" destId="{6B1CED91-9BA1-4126-A6C5-FBAF508FE850}" srcOrd="2" destOrd="0" presId="urn:microsoft.com/office/officeart/2005/8/layout/orgChart1"/>
    <dgm:cxn modelId="{C0A4BF57-6EE3-4F83-83FB-3C3D06D902DC}" type="presParOf" srcId="{4346DCEC-B711-4F63-804A-5B2101D8DA13}" destId="{E9995BA2-5CF4-45C6-B407-3C9BF1DAA897}" srcOrd="3" destOrd="0" presId="urn:microsoft.com/office/officeart/2005/8/layout/orgChart1"/>
    <dgm:cxn modelId="{32D825C4-F989-4136-846C-A0E16C11080E}" type="presParOf" srcId="{E9995BA2-5CF4-45C6-B407-3C9BF1DAA897}" destId="{F7A484D3-8126-4BED-B296-9DCAB6529CDC}" srcOrd="0" destOrd="0" presId="urn:microsoft.com/office/officeart/2005/8/layout/orgChart1"/>
    <dgm:cxn modelId="{812EAF78-57D7-4296-9FD5-A6216BADBCC9}" type="presParOf" srcId="{F7A484D3-8126-4BED-B296-9DCAB6529CDC}" destId="{85E8FFE7-5D26-45CD-B75F-CDF1BC56D221}" srcOrd="0" destOrd="0" presId="urn:microsoft.com/office/officeart/2005/8/layout/orgChart1"/>
    <dgm:cxn modelId="{012E6AA2-791B-4136-9B03-6DCA9D7884CA}" type="presParOf" srcId="{F7A484D3-8126-4BED-B296-9DCAB6529CDC}" destId="{8F211AE8-7954-48FB-ABB1-D3CAFA76847F}" srcOrd="1" destOrd="0" presId="urn:microsoft.com/office/officeart/2005/8/layout/orgChart1"/>
    <dgm:cxn modelId="{FF67D68A-249A-4A6E-BAEB-FBCD30FBD878}" type="presParOf" srcId="{E9995BA2-5CF4-45C6-B407-3C9BF1DAA897}" destId="{A663112C-6FB8-4406-B166-D57ACCDEB655}" srcOrd="1" destOrd="0" presId="urn:microsoft.com/office/officeart/2005/8/layout/orgChart1"/>
    <dgm:cxn modelId="{FF9757B8-3957-4864-97DF-DA1531469542}" type="presParOf" srcId="{E9995BA2-5CF4-45C6-B407-3C9BF1DAA897}" destId="{0C756E34-1AFE-4380-BD6C-44AC0D6CB8B6}" srcOrd="2" destOrd="0" presId="urn:microsoft.com/office/officeart/2005/8/layout/orgChart1"/>
    <dgm:cxn modelId="{A0591893-7B48-41A9-B683-438804CB62AF}" type="presParOf" srcId="{4346DCEC-B711-4F63-804A-5B2101D8DA13}" destId="{27EB79E3-EE8A-4DA2-BD32-E2754E7564B9}" srcOrd="4" destOrd="0" presId="urn:microsoft.com/office/officeart/2005/8/layout/orgChart1"/>
    <dgm:cxn modelId="{5070C089-1B22-4BEF-B308-F067D8D46EDC}" type="presParOf" srcId="{4346DCEC-B711-4F63-804A-5B2101D8DA13}" destId="{521E6AB8-F99F-44FD-9DEE-BCFE8AA93C67}" srcOrd="5" destOrd="0" presId="urn:microsoft.com/office/officeart/2005/8/layout/orgChart1"/>
    <dgm:cxn modelId="{D7547175-A4F1-45AE-95F5-D87DDF239912}" type="presParOf" srcId="{521E6AB8-F99F-44FD-9DEE-BCFE8AA93C67}" destId="{06B78FBE-A3BB-4B4D-AC17-A8674ADE7197}" srcOrd="0" destOrd="0" presId="urn:microsoft.com/office/officeart/2005/8/layout/orgChart1"/>
    <dgm:cxn modelId="{F1164739-3660-41FC-886F-D175DDF9A38A}" type="presParOf" srcId="{06B78FBE-A3BB-4B4D-AC17-A8674ADE7197}" destId="{AC20E2C1-5675-4942-AC6C-29106A0BC39C}" srcOrd="0" destOrd="0" presId="urn:microsoft.com/office/officeart/2005/8/layout/orgChart1"/>
    <dgm:cxn modelId="{F389FEF3-DFA9-4792-B21D-B740102B092C}" type="presParOf" srcId="{06B78FBE-A3BB-4B4D-AC17-A8674ADE7197}" destId="{A9391468-3C57-4DFB-9D71-4E588A91E315}" srcOrd="1" destOrd="0" presId="urn:microsoft.com/office/officeart/2005/8/layout/orgChart1"/>
    <dgm:cxn modelId="{235768DF-BF60-45CA-BB05-97BE2F5E7700}" type="presParOf" srcId="{521E6AB8-F99F-44FD-9DEE-BCFE8AA93C67}" destId="{53B50CAE-90B1-4EE5-8600-0708560BCA87}" srcOrd="1" destOrd="0" presId="urn:microsoft.com/office/officeart/2005/8/layout/orgChart1"/>
    <dgm:cxn modelId="{5F535456-C613-400A-98FF-ECDC1D5AD6A2}" type="presParOf" srcId="{521E6AB8-F99F-44FD-9DEE-BCFE8AA93C67}" destId="{81FCF1E0-26F5-43A3-B06D-932CFB4B0DBD}" srcOrd="2" destOrd="0" presId="urn:microsoft.com/office/officeart/2005/8/layout/orgChart1"/>
    <dgm:cxn modelId="{353FB932-B64A-40F8-BBBE-3F7FACA936C8}" type="presParOf" srcId="{4346DCEC-B711-4F63-804A-5B2101D8DA13}" destId="{39E0FB44-5E82-46EA-9DC5-72D5E965C9F1}" srcOrd="6" destOrd="0" presId="urn:microsoft.com/office/officeart/2005/8/layout/orgChart1"/>
    <dgm:cxn modelId="{772FE0F6-2A59-454A-A055-925F8893E3F5}" type="presParOf" srcId="{4346DCEC-B711-4F63-804A-5B2101D8DA13}" destId="{D72563B3-1D42-4E3D-8C6D-1C1D94D096B9}" srcOrd="7" destOrd="0" presId="urn:microsoft.com/office/officeart/2005/8/layout/orgChart1"/>
    <dgm:cxn modelId="{9D2E0AB5-33EF-4DCC-8047-2F1DA605D481}" type="presParOf" srcId="{D72563B3-1D42-4E3D-8C6D-1C1D94D096B9}" destId="{89428355-F685-4989-97B8-B0EAF79CC6F1}" srcOrd="0" destOrd="0" presId="urn:microsoft.com/office/officeart/2005/8/layout/orgChart1"/>
    <dgm:cxn modelId="{5ABF6B41-D63E-4E1B-90C4-D6D8AB412818}" type="presParOf" srcId="{89428355-F685-4989-97B8-B0EAF79CC6F1}" destId="{D2BE4AB2-53EA-41A8-AE05-3F5AE4603DDF}" srcOrd="0" destOrd="0" presId="urn:microsoft.com/office/officeart/2005/8/layout/orgChart1"/>
    <dgm:cxn modelId="{FF35BBF4-87CD-4284-8079-FAE5DD78AB9F}" type="presParOf" srcId="{89428355-F685-4989-97B8-B0EAF79CC6F1}" destId="{3EEC3B26-5198-4C91-86AA-62AC0612579B}" srcOrd="1" destOrd="0" presId="urn:microsoft.com/office/officeart/2005/8/layout/orgChart1"/>
    <dgm:cxn modelId="{1D13002E-1681-4155-BA68-072A0D774596}" type="presParOf" srcId="{D72563B3-1D42-4E3D-8C6D-1C1D94D096B9}" destId="{EB1982C9-68D5-4B5E-998D-C896B4110996}" srcOrd="1" destOrd="0" presId="urn:microsoft.com/office/officeart/2005/8/layout/orgChart1"/>
    <dgm:cxn modelId="{0357675D-B3B6-4950-9059-E1297B49E4BC}" type="presParOf" srcId="{D72563B3-1D42-4E3D-8C6D-1C1D94D096B9}" destId="{A176D80F-50FD-4242-AA24-5AFCFC8B5E23}" srcOrd="2" destOrd="0" presId="urn:microsoft.com/office/officeart/2005/8/layout/orgChart1"/>
    <dgm:cxn modelId="{4E8BFDD7-23F8-459D-960C-789374342B08}" type="presParOf" srcId="{4346DCEC-B711-4F63-804A-5B2101D8DA13}" destId="{5BFE8A0B-B7F4-41FF-B133-32C3AEE136A7}" srcOrd="8" destOrd="0" presId="urn:microsoft.com/office/officeart/2005/8/layout/orgChart1"/>
    <dgm:cxn modelId="{7DEE3307-6874-43B6-B9D0-2309AECBF0C1}" type="presParOf" srcId="{4346DCEC-B711-4F63-804A-5B2101D8DA13}" destId="{F4E05490-973E-4F94-8137-EC1B231452AB}" srcOrd="9" destOrd="0" presId="urn:microsoft.com/office/officeart/2005/8/layout/orgChart1"/>
    <dgm:cxn modelId="{7513D5E5-8E22-4783-A36B-3C9A25A47038}" type="presParOf" srcId="{F4E05490-973E-4F94-8137-EC1B231452AB}" destId="{78377B49-21ED-4E04-9666-5FFB88D66384}" srcOrd="0" destOrd="0" presId="urn:microsoft.com/office/officeart/2005/8/layout/orgChart1"/>
    <dgm:cxn modelId="{52C8D9C5-0416-4561-8D9E-24B3B921FA5B}" type="presParOf" srcId="{78377B49-21ED-4E04-9666-5FFB88D66384}" destId="{1C74A0EF-836F-4D1A-9368-2C27D35360CE}" srcOrd="0" destOrd="0" presId="urn:microsoft.com/office/officeart/2005/8/layout/orgChart1"/>
    <dgm:cxn modelId="{F9099FB1-0496-4BA2-8A71-60169DF02487}" type="presParOf" srcId="{78377B49-21ED-4E04-9666-5FFB88D66384}" destId="{B58B06DD-EB16-495B-920F-8262554B99F0}" srcOrd="1" destOrd="0" presId="urn:microsoft.com/office/officeart/2005/8/layout/orgChart1"/>
    <dgm:cxn modelId="{164D2DC5-ED10-4DD2-8C2C-8939844C0587}" type="presParOf" srcId="{F4E05490-973E-4F94-8137-EC1B231452AB}" destId="{370A09FC-CD89-4ECA-AF82-F949163ADC41}" srcOrd="1" destOrd="0" presId="urn:microsoft.com/office/officeart/2005/8/layout/orgChart1"/>
    <dgm:cxn modelId="{FB799B22-E6D2-4218-BA28-32BE79E3DC06}" type="presParOf" srcId="{F4E05490-973E-4F94-8137-EC1B231452AB}" destId="{7395A8E4-A044-41BA-B0A2-C66C0ABB39F2}" srcOrd="2" destOrd="0" presId="urn:microsoft.com/office/officeart/2005/8/layout/orgChart1"/>
    <dgm:cxn modelId="{537F4AD7-CB5B-43E6-B4E0-DDB0B20EE29A}" type="presParOf" srcId="{787255AC-1490-4979-930A-F7782A26CA1B}" destId="{DF97B281-E6B5-4D1F-ACF2-4E9A3BFF76F8}" srcOrd="2" destOrd="0" presId="urn:microsoft.com/office/officeart/2005/8/layout/orgChart1"/>
    <dgm:cxn modelId="{618C8BF4-AD93-4AC2-A71F-3FACE763F328}" type="presParOf" srcId="{34B5E1DB-2917-4D85-93CC-3BCEE0547733}" destId="{7193FD6E-3904-4135-ADD7-84D86372FDA3}" srcOrd="2" destOrd="0" presId="urn:microsoft.com/office/officeart/2005/8/layout/orgChart1"/>
    <dgm:cxn modelId="{953D5D05-24C8-46D0-9594-51F68E1F4314}" type="presParOf" srcId="{8EBD591A-B24F-47CD-AF15-73D2E651B0AD}" destId="{86F1817A-C2AE-4D91-82A6-EEFBFBA7064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E77E7-5BFB-431B-B8AF-567259D43D0A}">
      <dsp:nvSpPr>
        <dsp:cNvPr id="0" name=""/>
        <dsp:cNvSpPr/>
      </dsp:nvSpPr>
      <dsp:spPr>
        <a:xfrm>
          <a:off x="0" y="13616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jQuery </a:t>
          </a:r>
          <a:r>
            <a:rPr lang="en-US" sz="2200" kern="1200" dirty="0" err="1"/>
            <a:t>c’est</a:t>
          </a:r>
          <a:r>
            <a:rPr lang="en-US" sz="2200" kern="1200" dirty="0"/>
            <a:t> quoi?</a:t>
          </a:r>
        </a:p>
      </dsp:txBody>
      <dsp:txXfrm>
        <a:off x="25759" y="39375"/>
        <a:ext cx="10006881" cy="476152"/>
      </dsp:txXfrm>
    </dsp:sp>
    <dsp:sp modelId="{5C85B42B-681E-4848-BAE5-8C621F7C0027}">
      <dsp:nvSpPr>
        <dsp:cNvPr id="0" name=""/>
        <dsp:cNvSpPr/>
      </dsp:nvSpPr>
      <dsp:spPr>
        <a:xfrm>
          <a:off x="0" y="604646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err="1"/>
            <a:t>Sélecteurs</a:t>
          </a:r>
          <a:endParaRPr lang="en-US" sz="2200" kern="1200"/>
        </a:p>
      </dsp:txBody>
      <dsp:txXfrm>
        <a:off x="25759" y="630405"/>
        <a:ext cx="10006881" cy="476152"/>
      </dsp:txXfrm>
    </dsp:sp>
    <dsp:sp modelId="{A92482BE-0840-47A9-9B17-5AB6C09DE5F0}">
      <dsp:nvSpPr>
        <dsp:cNvPr id="0" name=""/>
        <dsp:cNvSpPr/>
      </dsp:nvSpPr>
      <dsp:spPr>
        <a:xfrm>
          <a:off x="0" y="1195676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200" kern="1200"/>
            <a:t>Fonctionnalités</a:t>
          </a:r>
          <a:endParaRPr lang="en-US" sz="2200" kern="1200"/>
        </a:p>
      </dsp:txBody>
      <dsp:txXfrm>
        <a:off x="25759" y="1221435"/>
        <a:ext cx="10006881" cy="476152"/>
      </dsp:txXfrm>
    </dsp:sp>
    <dsp:sp modelId="{67A1DB0A-8B8B-450F-972D-C1656B9615D1}">
      <dsp:nvSpPr>
        <dsp:cNvPr id="0" name=""/>
        <dsp:cNvSpPr/>
      </dsp:nvSpPr>
      <dsp:spPr>
        <a:xfrm>
          <a:off x="0" y="1786707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err="1"/>
            <a:t>Filtres</a:t>
          </a:r>
          <a:endParaRPr lang="en-US" sz="2200" kern="1200"/>
        </a:p>
      </dsp:txBody>
      <dsp:txXfrm>
        <a:off x="25759" y="1812466"/>
        <a:ext cx="10006881" cy="476152"/>
      </dsp:txXfrm>
    </dsp:sp>
    <dsp:sp modelId="{2DE50C35-8A6A-46E3-B388-D37A650A05BD}">
      <dsp:nvSpPr>
        <dsp:cNvPr id="0" name=""/>
        <dsp:cNvSpPr/>
      </dsp:nvSpPr>
      <dsp:spPr>
        <a:xfrm>
          <a:off x="0" y="2377737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err="1"/>
            <a:t>Démo</a:t>
          </a:r>
          <a:endParaRPr lang="en-US" sz="2200" kern="1200"/>
        </a:p>
      </dsp:txBody>
      <dsp:txXfrm>
        <a:off x="25759" y="2403496"/>
        <a:ext cx="10006881" cy="476152"/>
      </dsp:txXfrm>
    </dsp:sp>
    <dsp:sp modelId="{AE0EDC54-B556-41B0-B857-9F32839C9571}">
      <dsp:nvSpPr>
        <dsp:cNvPr id="0" name=""/>
        <dsp:cNvSpPr/>
      </dsp:nvSpPr>
      <dsp:spPr>
        <a:xfrm>
          <a:off x="0" y="2968767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Autres</a:t>
          </a:r>
          <a:r>
            <a:rPr lang="en-US" sz="2200" kern="1200" dirty="0"/>
            <a:t> jQuery</a:t>
          </a:r>
        </a:p>
      </dsp:txBody>
      <dsp:txXfrm>
        <a:off x="25759" y="2994526"/>
        <a:ext cx="10006881" cy="476152"/>
      </dsp:txXfrm>
    </dsp:sp>
    <dsp:sp modelId="{E7871C6B-0C40-46F9-8F41-6C76A65758F9}">
      <dsp:nvSpPr>
        <dsp:cNvPr id="0" name=""/>
        <dsp:cNvSpPr/>
      </dsp:nvSpPr>
      <dsp:spPr>
        <a:xfrm>
          <a:off x="0" y="3559797"/>
          <a:ext cx="10058399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>
              <a:latin typeface="Calibri Light" panose="020F0302020204030204"/>
            </a:rPr>
            <a:t>Requêtes</a:t>
          </a:r>
          <a:r>
            <a:rPr lang="en-US" sz="2200" kern="1200" dirty="0">
              <a:latin typeface="Calibri Light" panose="020F0302020204030204"/>
            </a:rPr>
            <a:t> paginées</a:t>
          </a:r>
        </a:p>
      </dsp:txBody>
      <dsp:txXfrm>
        <a:off x="25759" y="3585556"/>
        <a:ext cx="10006881" cy="476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E8A0B-B7F4-41FF-B133-32C3AEE136A7}">
      <dsp:nvSpPr>
        <dsp:cNvPr id="0" name=""/>
        <dsp:cNvSpPr/>
      </dsp:nvSpPr>
      <dsp:spPr>
        <a:xfrm>
          <a:off x="5356110" y="2891114"/>
          <a:ext cx="2957242" cy="256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310"/>
              </a:lnTo>
              <a:lnTo>
                <a:pt x="2957242" y="128310"/>
              </a:lnTo>
              <a:lnTo>
                <a:pt x="2957242" y="25662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E0FB44-5E82-46EA-9DC5-72D5E965C9F1}">
      <dsp:nvSpPr>
        <dsp:cNvPr id="0" name=""/>
        <dsp:cNvSpPr/>
      </dsp:nvSpPr>
      <dsp:spPr>
        <a:xfrm>
          <a:off x="5356110" y="2891114"/>
          <a:ext cx="1478621" cy="256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310"/>
              </a:lnTo>
              <a:lnTo>
                <a:pt x="1478621" y="128310"/>
              </a:lnTo>
              <a:lnTo>
                <a:pt x="1478621" y="25662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EB79E3-EE8A-4DA2-BD32-E2754E7564B9}">
      <dsp:nvSpPr>
        <dsp:cNvPr id="0" name=""/>
        <dsp:cNvSpPr/>
      </dsp:nvSpPr>
      <dsp:spPr>
        <a:xfrm>
          <a:off x="5310390" y="2891114"/>
          <a:ext cx="91440" cy="2566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662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1CED91-9BA1-4126-A6C5-FBAF508FE850}">
      <dsp:nvSpPr>
        <dsp:cNvPr id="0" name=""/>
        <dsp:cNvSpPr/>
      </dsp:nvSpPr>
      <dsp:spPr>
        <a:xfrm>
          <a:off x="3877489" y="2891114"/>
          <a:ext cx="1478621" cy="256620"/>
        </a:xfrm>
        <a:custGeom>
          <a:avLst/>
          <a:gdLst/>
          <a:ahLst/>
          <a:cxnLst/>
          <a:rect l="0" t="0" r="0" b="0"/>
          <a:pathLst>
            <a:path>
              <a:moveTo>
                <a:pt x="1478621" y="0"/>
              </a:moveTo>
              <a:lnTo>
                <a:pt x="1478621" y="128310"/>
              </a:lnTo>
              <a:lnTo>
                <a:pt x="0" y="128310"/>
              </a:lnTo>
              <a:lnTo>
                <a:pt x="0" y="25662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C042ED-1426-4734-8691-7EC6E79DEE3B}">
      <dsp:nvSpPr>
        <dsp:cNvPr id="0" name=""/>
        <dsp:cNvSpPr/>
      </dsp:nvSpPr>
      <dsp:spPr>
        <a:xfrm>
          <a:off x="2398868" y="2891114"/>
          <a:ext cx="2957242" cy="256620"/>
        </a:xfrm>
        <a:custGeom>
          <a:avLst/>
          <a:gdLst/>
          <a:ahLst/>
          <a:cxnLst/>
          <a:rect l="0" t="0" r="0" b="0"/>
          <a:pathLst>
            <a:path>
              <a:moveTo>
                <a:pt x="2957242" y="0"/>
              </a:moveTo>
              <a:lnTo>
                <a:pt x="2957242" y="128310"/>
              </a:lnTo>
              <a:lnTo>
                <a:pt x="0" y="128310"/>
              </a:lnTo>
              <a:lnTo>
                <a:pt x="0" y="25662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79BCE6-52E9-4C49-9787-F5A32E36E1DE}">
      <dsp:nvSpPr>
        <dsp:cNvPr id="0" name=""/>
        <dsp:cNvSpPr/>
      </dsp:nvSpPr>
      <dsp:spPr>
        <a:xfrm>
          <a:off x="5310390" y="2023494"/>
          <a:ext cx="91440" cy="2566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5662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7BD061-BC78-4385-BC0D-F776679B17FD}">
      <dsp:nvSpPr>
        <dsp:cNvPr id="0" name=""/>
        <dsp:cNvSpPr/>
      </dsp:nvSpPr>
      <dsp:spPr>
        <a:xfrm>
          <a:off x="2985428" y="1155873"/>
          <a:ext cx="2370681" cy="256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310"/>
              </a:lnTo>
              <a:lnTo>
                <a:pt x="2370681" y="128310"/>
              </a:lnTo>
              <a:lnTo>
                <a:pt x="2370681" y="256620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2DA51-33BA-4609-A66E-9565FA2F1D86}">
      <dsp:nvSpPr>
        <dsp:cNvPr id="0" name=""/>
        <dsp:cNvSpPr/>
      </dsp:nvSpPr>
      <dsp:spPr>
        <a:xfrm>
          <a:off x="125946" y="2023494"/>
          <a:ext cx="183300" cy="31649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64982"/>
              </a:lnTo>
              <a:lnTo>
                <a:pt x="183300" y="3164982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6B0236-F283-4C24-8A68-C8B6D3B38A05}">
      <dsp:nvSpPr>
        <dsp:cNvPr id="0" name=""/>
        <dsp:cNvSpPr/>
      </dsp:nvSpPr>
      <dsp:spPr>
        <a:xfrm>
          <a:off x="125946" y="2023494"/>
          <a:ext cx="183300" cy="22973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7361"/>
              </a:lnTo>
              <a:lnTo>
                <a:pt x="183300" y="2297361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1FDD9B-64D0-4CD4-9EC1-6625C5A9818D}">
      <dsp:nvSpPr>
        <dsp:cNvPr id="0" name=""/>
        <dsp:cNvSpPr/>
      </dsp:nvSpPr>
      <dsp:spPr>
        <a:xfrm>
          <a:off x="125946" y="2023494"/>
          <a:ext cx="183300" cy="14297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9741"/>
              </a:lnTo>
              <a:lnTo>
                <a:pt x="183300" y="1429741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E2DB2B-FD2F-4BC9-B250-C565FC5A29B5}">
      <dsp:nvSpPr>
        <dsp:cNvPr id="0" name=""/>
        <dsp:cNvSpPr/>
      </dsp:nvSpPr>
      <dsp:spPr>
        <a:xfrm>
          <a:off x="125946" y="2023494"/>
          <a:ext cx="183300" cy="5621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2120"/>
              </a:lnTo>
              <a:lnTo>
                <a:pt x="183300" y="56212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DCEE12-46C6-4708-AD78-6ADD006F13B7}">
      <dsp:nvSpPr>
        <dsp:cNvPr id="0" name=""/>
        <dsp:cNvSpPr/>
      </dsp:nvSpPr>
      <dsp:spPr>
        <a:xfrm>
          <a:off x="614746" y="1155873"/>
          <a:ext cx="2370681" cy="256620"/>
        </a:xfrm>
        <a:custGeom>
          <a:avLst/>
          <a:gdLst/>
          <a:ahLst/>
          <a:cxnLst/>
          <a:rect l="0" t="0" r="0" b="0"/>
          <a:pathLst>
            <a:path>
              <a:moveTo>
                <a:pt x="2370681" y="0"/>
              </a:moveTo>
              <a:lnTo>
                <a:pt x="2370681" y="128310"/>
              </a:lnTo>
              <a:lnTo>
                <a:pt x="0" y="128310"/>
              </a:lnTo>
              <a:lnTo>
                <a:pt x="0" y="256620"/>
              </a:lnTo>
            </a:path>
          </a:pathLst>
        </a:custGeom>
        <a:noFill/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DDA72B-51C2-4409-962A-F44C8F7E245A}">
      <dsp:nvSpPr>
        <dsp:cNvPr id="0" name=""/>
        <dsp:cNvSpPr/>
      </dsp:nvSpPr>
      <dsp:spPr>
        <a:xfrm>
          <a:off x="2374428" y="544872"/>
          <a:ext cx="1222000" cy="61100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>
              <a:solidFill>
                <a:schemeClr val="bg1"/>
              </a:solidFill>
            </a:rPr>
            <a:t>HTML</a:t>
          </a:r>
        </a:p>
      </dsp:txBody>
      <dsp:txXfrm>
        <a:off x="2374428" y="544872"/>
        <a:ext cx="1222000" cy="611000"/>
      </dsp:txXfrm>
    </dsp:sp>
    <dsp:sp modelId="{79AF24AC-FB0D-4D37-ABE0-80F15097E134}">
      <dsp:nvSpPr>
        <dsp:cNvPr id="0" name=""/>
        <dsp:cNvSpPr/>
      </dsp:nvSpPr>
      <dsp:spPr>
        <a:xfrm>
          <a:off x="3746" y="1412493"/>
          <a:ext cx="1222000" cy="6110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>
              <a:solidFill>
                <a:schemeClr val="bg1"/>
              </a:solidFill>
            </a:rPr>
            <a:t>Head</a:t>
          </a:r>
        </a:p>
      </dsp:txBody>
      <dsp:txXfrm>
        <a:off x="3746" y="1412493"/>
        <a:ext cx="1222000" cy="611000"/>
      </dsp:txXfrm>
    </dsp:sp>
    <dsp:sp modelId="{7B3D78C1-CD79-4613-9C8C-9489022175A1}">
      <dsp:nvSpPr>
        <dsp:cNvPr id="0" name=""/>
        <dsp:cNvSpPr/>
      </dsp:nvSpPr>
      <dsp:spPr>
        <a:xfrm>
          <a:off x="309246" y="2280114"/>
          <a:ext cx="1222000" cy="6110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Meta</a:t>
          </a:r>
        </a:p>
      </dsp:txBody>
      <dsp:txXfrm>
        <a:off x="309246" y="2280114"/>
        <a:ext cx="1222000" cy="611000"/>
      </dsp:txXfrm>
    </dsp:sp>
    <dsp:sp modelId="{4EA66D1D-E0AE-4027-92C8-DB0D050B26E6}">
      <dsp:nvSpPr>
        <dsp:cNvPr id="0" name=""/>
        <dsp:cNvSpPr/>
      </dsp:nvSpPr>
      <dsp:spPr>
        <a:xfrm>
          <a:off x="309246" y="3147735"/>
          <a:ext cx="1222000" cy="6110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 err="1"/>
            <a:t>Title</a:t>
          </a:r>
          <a:endParaRPr lang="fr-CA" sz="2000" kern="1200"/>
        </a:p>
      </dsp:txBody>
      <dsp:txXfrm>
        <a:off x="309246" y="3147735"/>
        <a:ext cx="1222000" cy="611000"/>
      </dsp:txXfrm>
    </dsp:sp>
    <dsp:sp modelId="{AEEFF714-F190-4033-B824-AC5DABA04E35}">
      <dsp:nvSpPr>
        <dsp:cNvPr id="0" name=""/>
        <dsp:cNvSpPr/>
      </dsp:nvSpPr>
      <dsp:spPr>
        <a:xfrm>
          <a:off x="309246" y="4015355"/>
          <a:ext cx="1222000" cy="6110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Link</a:t>
          </a:r>
        </a:p>
      </dsp:txBody>
      <dsp:txXfrm>
        <a:off x="309246" y="4015355"/>
        <a:ext cx="1222000" cy="611000"/>
      </dsp:txXfrm>
    </dsp:sp>
    <dsp:sp modelId="{233AC89F-9A4D-4D82-A8A4-C525A2DE536F}">
      <dsp:nvSpPr>
        <dsp:cNvPr id="0" name=""/>
        <dsp:cNvSpPr/>
      </dsp:nvSpPr>
      <dsp:spPr>
        <a:xfrm>
          <a:off x="309246" y="4882976"/>
          <a:ext cx="1222000" cy="6110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script</a:t>
          </a:r>
        </a:p>
      </dsp:txBody>
      <dsp:txXfrm>
        <a:off x="309246" y="4882976"/>
        <a:ext cx="1222000" cy="611000"/>
      </dsp:txXfrm>
    </dsp:sp>
    <dsp:sp modelId="{A1C97CB7-46A2-466A-B5BA-071FC6D7D54F}">
      <dsp:nvSpPr>
        <dsp:cNvPr id="0" name=""/>
        <dsp:cNvSpPr/>
      </dsp:nvSpPr>
      <dsp:spPr>
        <a:xfrm>
          <a:off x="4745110" y="1412493"/>
          <a:ext cx="1222000" cy="6110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>
              <a:solidFill>
                <a:schemeClr val="bg1"/>
              </a:solidFill>
            </a:rPr>
            <a:t>Body</a:t>
          </a:r>
        </a:p>
      </dsp:txBody>
      <dsp:txXfrm>
        <a:off x="4745110" y="1412493"/>
        <a:ext cx="1222000" cy="611000"/>
      </dsp:txXfrm>
    </dsp:sp>
    <dsp:sp modelId="{17520182-C20E-479E-955A-5F31F313815D}">
      <dsp:nvSpPr>
        <dsp:cNvPr id="0" name=""/>
        <dsp:cNvSpPr/>
      </dsp:nvSpPr>
      <dsp:spPr>
        <a:xfrm>
          <a:off x="4745110" y="2280114"/>
          <a:ext cx="1222000" cy="611000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6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6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Section</a:t>
          </a:r>
        </a:p>
      </dsp:txBody>
      <dsp:txXfrm>
        <a:off x="4745110" y="2280114"/>
        <a:ext cx="1222000" cy="611000"/>
      </dsp:txXfrm>
    </dsp:sp>
    <dsp:sp modelId="{3F85040F-5DD5-411F-AD87-0F3880F15B0B}">
      <dsp:nvSpPr>
        <dsp:cNvPr id="0" name=""/>
        <dsp:cNvSpPr/>
      </dsp:nvSpPr>
      <dsp:spPr>
        <a:xfrm>
          <a:off x="1787867" y="3147735"/>
          <a:ext cx="1222000" cy="611000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H1 FAQ</a:t>
          </a:r>
        </a:p>
      </dsp:txBody>
      <dsp:txXfrm>
        <a:off x="1787867" y="3147735"/>
        <a:ext cx="1222000" cy="611000"/>
      </dsp:txXfrm>
    </dsp:sp>
    <dsp:sp modelId="{85E8FFE7-5D26-45CD-B75F-CDF1BC56D221}">
      <dsp:nvSpPr>
        <dsp:cNvPr id="0" name=""/>
        <dsp:cNvSpPr/>
      </dsp:nvSpPr>
      <dsp:spPr>
        <a:xfrm>
          <a:off x="3266489" y="3147735"/>
          <a:ext cx="1222000" cy="611000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H2 </a:t>
          </a:r>
          <a:r>
            <a:rPr lang="fr-CA" sz="2000" i="1" kern="1200">
              <a:solidFill>
                <a:schemeClr val="bg1"/>
              </a:solidFill>
            </a:rPr>
            <a:t>Qu’est-ce…</a:t>
          </a:r>
          <a:endParaRPr lang="fr-CA" sz="2000" kern="1200">
            <a:solidFill>
              <a:schemeClr val="bg1"/>
            </a:solidFill>
          </a:endParaRPr>
        </a:p>
      </dsp:txBody>
      <dsp:txXfrm>
        <a:off x="3266489" y="3147735"/>
        <a:ext cx="1222000" cy="611000"/>
      </dsp:txXfrm>
    </dsp:sp>
    <dsp:sp modelId="{AC20E2C1-5675-4942-AC6C-29106A0BC39C}">
      <dsp:nvSpPr>
        <dsp:cNvPr id="0" name=""/>
        <dsp:cNvSpPr/>
      </dsp:nvSpPr>
      <dsp:spPr>
        <a:xfrm>
          <a:off x="4745110" y="3147735"/>
          <a:ext cx="1222000" cy="611000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div</a:t>
          </a:r>
        </a:p>
      </dsp:txBody>
      <dsp:txXfrm>
        <a:off x="4745110" y="3147735"/>
        <a:ext cx="1222000" cy="611000"/>
      </dsp:txXfrm>
    </dsp:sp>
    <dsp:sp modelId="{D2BE4AB2-53EA-41A8-AE05-3F5AE4603DDF}">
      <dsp:nvSpPr>
        <dsp:cNvPr id="0" name=""/>
        <dsp:cNvSpPr/>
      </dsp:nvSpPr>
      <dsp:spPr>
        <a:xfrm>
          <a:off x="6223731" y="3147735"/>
          <a:ext cx="1222000" cy="611000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H2 </a:t>
          </a:r>
          <a:r>
            <a:rPr lang="fr-CA" sz="2000" i="1" kern="1200">
              <a:solidFill>
                <a:schemeClr val="bg1"/>
              </a:solidFill>
            </a:rPr>
            <a:t>Pourquoi</a:t>
          </a:r>
          <a:endParaRPr lang="fr-CA" sz="2000" kern="1200">
            <a:solidFill>
              <a:schemeClr val="bg1"/>
            </a:solidFill>
          </a:endParaRPr>
        </a:p>
      </dsp:txBody>
      <dsp:txXfrm>
        <a:off x="6223731" y="3147735"/>
        <a:ext cx="1222000" cy="611000"/>
      </dsp:txXfrm>
    </dsp:sp>
    <dsp:sp modelId="{1C74A0EF-836F-4D1A-9368-2C27D35360CE}">
      <dsp:nvSpPr>
        <dsp:cNvPr id="0" name=""/>
        <dsp:cNvSpPr/>
      </dsp:nvSpPr>
      <dsp:spPr>
        <a:xfrm>
          <a:off x="7702352" y="3147735"/>
          <a:ext cx="1222000" cy="611000"/>
        </a:xfrm>
        <a:prstGeom prst="rect">
          <a:avLst/>
        </a:prstGeom>
        <a:solidFill>
          <a:schemeClr val="tx2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div</a:t>
          </a:r>
        </a:p>
      </dsp:txBody>
      <dsp:txXfrm>
        <a:off x="7702352" y="3147735"/>
        <a:ext cx="1222000" cy="611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2026-07-08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2026-07-08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2026-07-08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2026-07-08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2026-07-08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2026-07-08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2026-07-08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2026-07-08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2026-07-08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i.jquery.com/category/selectors/" TargetMode="External"/><Relationship Id="rId2" Type="http://schemas.openxmlformats.org/officeDocument/2006/relationships/hyperlink" Target="https://www.w3schools.com/jquery/jquery_selectors.asp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hyperlink" Target="https://learn.microsoft.com/fr-ca/visualstudio/debugger/hot-reload?view=vs-2022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noProof="0"/>
              <a:t>Cours </a:t>
            </a:r>
            <a:r>
              <a:rPr lang="fr-CA"/>
              <a:t>19</a:t>
            </a:r>
            <a:r>
              <a:rPr lang="fr-CA" noProof="0"/>
              <a:t>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j</a:t>
            </a:r>
            <a:r>
              <a:rPr lang="fr-CA" noProof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Query</a:t>
            </a:r>
            <a:endParaRPr lang="fr-CA" noProof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1" y="137246"/>
            <a:ext cx="2719578" cy="27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7280" y="1179576"/>
          <a:ext cx="10058400" cy="4101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jQuery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C9B7178-5280-CC58-B43C-86BA79825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b="1"/>
              <a:t>jQuery</a:t>
            </a:r>
            <a:r>
              <a:rPr lang="fr-CA"/>
              <a:t> est une libraire que l’on retrouve partout sur internet. Elle fait presque </a:t>
            </a:r>
            <a:r>
              <a:rPr lang="fr-CA" b="1"/>
              <a:t>directement partie de JavaScript</a:t>
            </a:r>
            <a:r>
              <a:rPr lang="fr-CA"/>
              <a:t> au point où de nombreux programmeurs ne connaissent pas, ou ont du moins oublié, les fonctionnalités de base de </a:t>
            </a:r>
            <a:r>
              <a:rPr lang="fr-CA" b="1"/>
              <a:t>JavaScript</a:t>
            </a:r>
            <a:r>
              <a:rPr lang="fr-CA"/>
              <a:t> et utilisent toujours </a:t>
            </a:r>
            <a:r>
              <a:rPr lang="fr-CA" b="1"/>
              <a:t>jQuery</a:t>
            </a:r>
            <a:r>
              <a:rPr lang="fr-CA"/>
              <a:t> pour tout.</a:t>
            </a:r>
          </a:p>
          <a:p>
            <a:pPr marL="0" indent="0">
              <a:buNone/>
            </a:pPr>
            <a:r>
              <a:rPr lang="fr-CA" b="1"/>
              <a:t>jQuery</a:t>
            </a:r>
            <a:r>
              <a:rPr lang="fr-CA"/>
              <a:t> permet d’écrire beaucoup moins de code. Il favorise toujours une syntaxe très courte. Le meilleur exemple c’est qu’il remplace </a:t>
            </a:r>
            <a:r>
              <a:rPr lang="fr-CA" b="1" err="1"/>
              <a:t>document.getElementById</a:t>
            </a:r>
            <a:r>
              <a:rPr lang="fr-CA" b="1"/>
              <a:t>(</a:t>
            </a:r>
            <a:r>
              <a:rPr lang="fr-CA" sz="2000" b="1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fr-CA" b="1"/>
              <a:t>id</a:t>
            </a:r>
            <a:r>
              <a:rPr lang="fr-CA" sz="2000" b="1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fr-CA" b="1"/>
              <a:t>);</a:t>
            </a:r>
            <a:r>
              <a:rPr lang="fr-CA"/>
              <a:t> par </a:t>
            </a:r>
            <a:r>
              <a:rPr lang="fr-CA" b="1"/>
              <a:t>$(</a:t>
            </a:r>
            <a:r>
              <a:rPr lang="fr-CA" sz="2000" b="1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fr-CA" b="1"/>
              <a:t>#id</a:t>
            </a:r>
            <a:r>
              <a:rPr lang="fr-CA" sz="2000" b="1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fr-CA" b="1"/>
              <a:t>);</a:t>
            </a:r>
          </a:p>
          <a:p>
            <a:pPr marL="0" indent="0">
              <a:buNone/>
            </a:pPr>
            <a:r>
              <a:rPr lang="fr-CA" b="1"/>
              <a:t>jQuery</a:t>
            </a:r>
            <a:r>
              <a:rPr lang="fr-CA"/>
              <a:t> permet également de faire des recherches dans le </a:t>
            </a:r>
            <a:r>
              <a:rPr lang="fr-CA" b="1"/>
              <a:t>DOM</a:t>
            </a:r>
            <a:r>
              <a:rPr lang="fr-CA"/>
              <a:t> avec un système de requêtes qui est également très court.</a:t>
            </a:r>
          </a:p>
          <a:p>
            <a:pPr marL="0" indent="0">
              <a:buNone/>
            </a:pPr>
            <a:r>
              <a:rPr lang="fr-CA"/>
              <a:t>Par exemple: </a:t>
            </a: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$("#</a:t>
            </a:r>
            <a:r>
              <a:rPr lang="fr-CA" sz="2000" err="1">
                <a:latin typeface="Courier New" panose="02070309020205020404" pitchFamily="49" charset="0"/>
                <a:cs typeface="Courier New" panose="02070309020205020404" pitchFamily="49" charset="0"/>
              </a:rPr>
              <a:t>faqs</a:t>
            </a: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  <a:r>
              <a:rPr lang="fr-CA" sz="2000" err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("p:eq(2)") </a:t>
            </a:r>
            <a:r>
              <a:rPr lang="fr-CA"/>
              <a:t>permet d’obtenir l’élément enfant avec l’index 2 (le 3</a:t>
            </a:r>
            <a:r>
              <a:rPr lang="fr-CA" baseline="30000"/>
              <a:t>e</a:t>
            </a:r>
            <a:r>
              <a:rPr lang="fr-CA"/>
              <a:t>) de type p de l’élément qui a </a:t>
            </a:r>
            <a:r>
              <a:rPr lang="fr-CA" err="1"/>
              <a:t>l’id</a:t>
            </a:r>
            <a:r>
              <a:rPr lang="fr-CA"/>
              <a:t> </a:t>
            </a: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"</a:t>
            </a:r>
            <a:r>
              <a:rPr lang="fr-CA" err="1"/>
              <a:t>faqs</a:t>
            </a: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".</a:t>
            </a:r>
            <a:r>
              <a:rPr lang="fr-CA" sz="2000">
                <a:cs typeface="Courier New" panose="02070309020205020404" pitchFamily="49" charset="0"/>
              </a:rPr>
              <a:t> Mais nous allons commencer par des exemples plus simples!</a:t>
            </a:r>
            <a:endParaRPr lang="fr-CA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33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A0484530-37B9-F5C1-417B-96DDC0BD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Sélecteurs jQuery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A7FD8DDF-A575-C62C-A3D6-CA9DDE852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jQuery permet d’écrire de façon très concise des requêtes pour des éléments.</a:t>
            </a:r>
          </a:p>
          <a:p>
            <a:pPr marL="0" indent="0">
              <a:buNone/>
            </a:pPr>
            <a:r>
              <a:rPr lang="fr-CA"/>
              <a:t>Dans tous les cas, c’est une </a:t>
            </a:r>
            <a:r>
              <a:rPr lang="fr-CA" b="1"/>
              <a:t>liste d’éléments </a:t>
            </a:r>
            <a:r>
              <a:rPr lang="fr-CA"/>
              <a:t>qui est retournée, la recherche par id retourne une liste contenant un seul élément.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1EE65D7-C96E-71DF-C760-CED0DC9D0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FBDD931-1664-5941-0205-CE2209C45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4</a:t>
            </a:fld>
            <a:endParaRPr lang="fr-CA"/>
          </a:p>
        </p:txBody>
      </p:sp>
      <p:graphicFrame>
        <p:nvGraphicFramePr>
          <p:cNvPr id="8" name="Espace réservé du contenu 4">
            <a:extLst>
              <a:ext uri="{FF2B5EF4-FFF2-40B4-BE49-F238E27FC236}">
                <a16:creationId xmlns:a16="http://schemas.microsoft.com/office/drawing/2014/main" id="{A4682DB0-65AB-6607-7296-DEBD3E4CB0B5}"/>
              </a:ext>
            </a:extLst>
          </p:cNvPr>
          <p:cNvGraphicFramePr>
            <a:graphicFrameLocks/>
          </p:cNvGraphicFramePr>
          <p:nvPr/>
        </p:nvGraphicFramePr>
        <p:xfrm>
          <a:off x="1097280" y="2465320"/>
          <a:ext cx="892899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75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514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982">
                <a:tc>
                  <a:txBody>
                    <a:bodyPr/>
                    <a:lstStyle/>
                    <a:p>
                      <a:r>
                        <a:rPr lang="fr-CA"/>
                        <a:t>Exemple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82">
                <a:tc>
                  <a:txBody>
                    <a:bodyPr/>
                    <a:lstStyle/>
                    <a:p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$("p")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 b="1"/>
                        <a:t>Tous</a:t>
                      </a:r>
                      <a:r>
                        <a:rPr lang="fr-CA" baseline="0"/>
                        <a:t> les E &lt;p&gt; du document</a:t>
                      </a:r>
                      <a:endParaRPr lang="fr-CA"/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$("#</a:t>
                      </a:r>
                      <a:r>
                        <a:rPr lang="fr-CA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faqs</a:t>
                      </a: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")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 b="1"/>
                        <a:t>Un seul</a:t>
                      </a:r>
                      <a:r>
                        <a:rPr lang="fr-CA"/>
                        <a:t> E</a:t>
                      </a:r>
                      <a:r>
                        <a:rPr lang="fr-CA" baseline="0"/>
                        <a:t> dont le id est </a:t>
                      </a:r>
                      <a:r>
                        <a:rPr lang="fr-CA" i="1" baseline="0" err="1"/>
                        <a:t>faqs</a:t>
                      </a:r>
                      <a:endParaRPr lang="fr-CA" i="1"/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$(".plus")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 b="1"/>
                        <a:t>Tous</a:t>
                      </a:r>
                      <a:r>
                        <a:rPr lang="fr-CA" baseline="0"/>
                        <a:t> les E ayant la classe </a:t>
                      </a:r>
                      <a:r>
                        <a:rPr lang="fr-CA" i="1" baseline="0"/>
                        <a:t>plus</a:t>
                      </a:r>
                      <a:endParaRPr lang="fr-CA" i="1"/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9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$("#</a:t>
                      </a:r>
                      <a:r>
                        <a:rPr lang="fr-CA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faqs</a:t>
                      </a: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").</a:t>
                      </a:r>
                      <a:r>
                        <a:rPr lang="fr-CA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find</a:t>
                      </a: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("</a:t>
                      </a:r>
                      <a:r>
                        <a:rPr lang="fr-CA" baseline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</a:t>
                      </a: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")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 b="1"/>
                        <a:t>Tous</a:t>
                      </a:r>
                      <a:r>
                        <a:rPr lang="fr-CA"/>
                        <a:t> les descendants &lt;p&gt;</a:t>
                      </a:r>
                      <a:r>
                        <a:rPr lang="fr-CA" baseline="0"/>
                        <a:t> de </a:t>
                      </a:r>
                      <a:r>
                        <a:rPr lang="fr-CA" baseline="0" err="1"/>
                        <a:t>faqs</a:t>
                      </a:r>
                      <a:endParaRPr lang="fr-CA"/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$("h2.minus")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 b="1"/>
                        <a:t>Tous</a:t>
                      </a:r>
                      <a:r>
                        <a:rPr lang="fr-CA"/>
                        <a:t> les E &lt;h2&gt; ayant la classe </a:t>
                      </a:r>
                      <a:r>
                        <a:rPr lang="fr-CA" i="1"/>
                        <a:t>minus</a:t>
                      </a:r>
                      <a:endParaRPr lang="fr-CA"/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2317924398"/>
                  </a:ext>
                </a:extLst>
              </a:tr>
              <a:tr h="350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$("h2</a:t>
                      </a:r>
                      <a:r>
                        <a:rPr lang="fr-CA" baseline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+ div</a:t>
                      </a:r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")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/>
                        <a:t>Adjacents:</a:t>
                      </a:r>
                      <a:r>
                        <a:rPr lang="fr-CA" baseline="0"/>
                        <a:t> </a:t>
                      </a:r>
                      <a:r>
                        <a:rPr lang="fr-CA" b="1"/>
                        <a:t>Tous</a:t>
                      </a:r>
                      <a:r>
                        <a:rPr lang="fr-CA" baseline="0"/>
                        <a:t> les E &lt;div&gt; </a:t>
                      </a:r>
                      <a:r>
                        <a:rPr lang="fr-CA" i="1" baseline="0"/>
                        <a:t>frères collés </a:t>
                      </a:r>
                      <a:r>
                        <a:rPr lang="fr-CA" i="0" baseline="0"/>
                        <a:t>de &lt;h2&gt;</a:t>
                      </a:r>
                      <a:endParaRPr lang="fr-CA"/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411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0872B66-580E-389A-06C0-765EEE1D9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Sélecteurs, suite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6268BC3-6422-D436-F447-64E3AB28A9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endParaRPr lang="fr-CA">
              <a:solidFill>
                <a:srgbClr val="FF0000"/>
              </a:solidFill>
              <a:latin typeface="+mj-lt"/>
              <a:cs typeface="Courier New" panose="02070309020205020404" pitchFamily="49" charset="0"/>
            </a:endParaRPr>
          </a:p>
          <a:p>
            <a:endParaRPr lang="fr-CA">
              <a:solidFill>
                <a:srgbClr val="FF0000"/>
              </a:solidFill>
              <a:latin typeface="+mj-lt"/>
              <a:cs typeface="Courier New" panose="02070309020205020404" pitchFamily="49" charset="0"/>
            </a:endParaRPr>
          </a:p>
          <a:p>
            <a:endParaRPr lang="fr-CA">
              <a:solidFill>
                <a:srgbClr val="FF0000"/>
              </a:solidFill>
              <a:latin typeface="+mj-lt"/>
              <a:cs typeface="Courier New" panose="02070309020205020404" pitchFamily="49" charset="0"/>
            </a:endParaRPr>
          </a:p>
          <a:p>
            <a:endParaRPr lang="fr-CA">
              <a:solidFill>
                <a:srgbClr val="FF0000"/>
              </a:solidFill>
              <a:latin typeface="+mj-lt"/>
              <a:cs typeface="Courier New" panose="02070309020205020404" pitchFamily="49" charset="0"/>
            </a:endParaRPr>
          </a:p>
          <a:p>
            <a:endParaRPr lang="fr-CA">
              <a:solidFill>
                <a:srgbClr val="FF0000"/>
              </a:solidFill>
              <a:latin typeface="+mj-lt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CA">
                <a:solidFill>
                  <a:srgbClr val="FF0000"/>
                </a:solidFill>
                <a:latin typeface="+mj-lt"/>
                <a:cs typeface="Courier New"/>
              </a:rPr>
              <a:t>Méthode </a:t>
            </a:r>
            <a:r>
              <a:rPr lang="fr-CA" b="1" i="1" err="1">
                <a:solidFill>
                  <a:schemeClr val="tx2"/>
                </a:solidFill>
                <a:latin typeface="+mj-lt"/>
                <a:cs typeface="Courier New"/>
              </a:rPr>
              <a:t>find</a:t>
            </a:r>
            <a:r>
              <a:rPr lang="fr-CA">
                <a:solidFill>
                  <a:srgbClr val="FF0000"/>
                </a:solidFill>
                <a:latin typeface="+mj-lt"/>
                <a:cs typeface="Courier New"/>
              </a:rPr>
              <a:t>: tous les E &lt;h2&gt; descendants du id </a:t>
            </a:r>
            <a:r>
              <a:rPr lang="fr-CA" err="1">
                <a:solidFill>
                  <a:srgbClr val="FF0000"/>
                </a:solidFill>
                <a:latin typeface="+mj-lt"/>
                <a:cs typeface="Courier New"/>
              </a:rPr>
              <a:t>faqs</a:t>
            </a:r>
            <a:r>
              <a:rPr lang="fr-CA">
                <a:solidFill>
                  <a:srgbClr val="FF0000"/>
                </a:solidFill>
                <a:latin typeface="+mj-lt"/>
                <a:cs typeface="Courier New"/>
              </a:rPr>
              <a:t>:</a:t>
            </a:r>
            <a:endParaRPr lang="fr-CA">
              <a:solidFill>
                <a:srgbClr val="FF0000"/>
              </a:solidFill>
              <a:latin typeface="+mj-lt"/>
              <a:ea typeface="Calibri Light"/>
              <a:cs typeface="Courier New"/>
            </a:endParaRP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$("#</a:t>
            </a:r>
            <a:r>
              <a:rPr lang="fr-CA" err="1">
                <a:latin typeface="Courier New"/>
                <a:cs typeface="Courier New"/>
              </a:rPr>
              <a:t>faqs</a:t>
            </a:r>
            <a:r>
              <a:rPr lang="fr-CA">
                <a:latin typeface="Courier New"/>
                <a:cs typeface="Courier New"/>
              </a:rPr>
              <a:t>").</a:t>
            </a:r>
            <a:r>
              <a:rPr lang="fr-CA" err="1">
                <a:latin typeface="Courier New"/>
                <a:cs typeface="Courier New"/>
              </a:rPr>
              <a:t>find</a:t>
            </a:r>
            <a:r>
              <a:rPr lang="fr-CA">
                <a:latin typeface="Courier New"/>
                <a:cs typeface="Courier New"/>
              </a:rPr>
              <a:t>("h2")</a:t>
            </a:r>
          </a:p>
          <a:p>
            <a:pPr marL="0" indent="0">
              <a:buNone/>
            </a:pPr>
            <a:endParaRPr lang="fr-CA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CA">
                <a:hlinkClick r:id="rId2"/>
              </a:rPr>
              <a:t>jQuery Selectors (site w3Schools)</a:t>
            </a:r>
            <a:endParaRPr lang="fr-CA"/>
          </a:p>
          <a:p>
            <a:pPr marL="0" indent="0">
              <a:buNone/>
            </a:pPr>
            <a:r>
              <a:rPr lang="fr-CA" sz="2000" b="1" i="1">
                <a:hlinkClick r:id="rId3"/>
              </a:rPr>
              <a:t>Tous les selectors (site jQuery)</a:t>
            </a:r>
            <a:endParaRPr lang="fr-CA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7198736-B172-6593-7C04-B19B6AB28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676D316-0765-F98C-7F1F-5E4D880E3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5</a:t>
            </a:fld>
            <a:endParaRPr lang="fr-CA"/>
          </a:p>
        </p:txBody>
      </p:sp>
      <p:graphicFrame>
        <p:nvGraphicFramePr>
          <p:cNvPr id="8" name="Espace réservé du contenu 4">
            <a:extLst>
              <a:ext uri="{FF2B5EF4-FFF2-40B4-BE49-F238E27FC236}">
                <a16:creationId xmlns:a16="http://schemas.microsoft.com/office/drawing/2014/main" id="{3B1BA2F5-C890-1565-417D-209BA07751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121661"/>
              </p:ext>
            </p:extLst>
          </p:nvPr>
        </p:nvGraphicFramePr>
        <p:xfrm>
          <a:off x="1097280" y="1257493"/>
          <a:ext cx="8928992" cy="1751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16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982">
                <a:tc>
                  <a:txBody>
                    <a:bodyPr/>
                    <a:lstStyle/>
                    <a:p>
                      <a:r>
                        <a:rPr lang="fr-CA"/>
                        <a:t>Exemple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>
                          <a:latin typeface="Courier New"/>
                          <a:cs typeface="Courier New"/>
                        </a:rPr>
                        <a:t>$("div</a:t>
                      </a:r>
                      <a:r>
                        <a:rPr lang="fr-CA" baseline="0">
                          <a:latin typeface="Courier New"/>
                          <a:cs typeface="Courier New"/>
                        </a:rPr>
                        <a:t> &gt; </a:t>
                      </a:r>
                      <a:r>
                        <a:rPr lang="fr-CA" baseline="0" err="1">
                          <a:latin typeface="Courier New"/>
                          <a:cs typeface="Courier New"/>
                        </a:rPr>
                        <a:t>ul</a:t>
                      </a:r>
                      <a:r>
                        <a:rPr lang="fr-CA">
                          <a:latin typeface="Courier New"/>
                          <a:cs typeface="Courier New"/>
                        </a:rPr>
                        <a:t>")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/>
                        <a:t>Tous</a:t>
                      </a:r>
                      <a:r>
                        <a:rPr lang="fr-CA" baseline="0"/>
                        <a:t> les éléments &lt;</a:t>
                      </a:r>
                      <a:r>
                        <a:rPr lang="fr-CA" baseline="0" err="1"/>
                        <a:t>ul</a:t>
                      </a:r>
                      <a:r>
                        <a:rPr lang="fr-CA" baseline="0"/>
                        <a:t>&gt; enfants directs de &lt;div&gt;</a:t>
                      </a:r>
                      <a:endParaRPr lang="fr-CA"/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42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>
                          <a:latin typeface="Courier New"/>
                          <a:cs typeface="Courier New"/>
                        </a:rPr>
                        <a:t>$("#</a:t>
                      </a:r>
                      <a:r>
                        <a:rPr lang="fr-CA" err="1">
                          <a:latin typeface="Courier New"/>
                          <a:cs typeface="Courier New"/>
                        </a:rPr>
                        <a:t>faqs</a:t>
                      </a:r>
                      <a:r>
                        <a:rPr lang="fr-CA" baseline="0">
                          <a:latin typeface="Courier New"/>
                          <a:cs typeface="Courier New"/>
                        </a:rPr>
                        <a:t> li, div p</a:t>
                      </a:r>
                      <a:r>
                        <a:rPr lang="fr-CA">
                          <a:latin typeface="Courier New"/>
                          <a:cs typeface="Courier New"/>
                        </a:rPr>
                        <a:t>")</a:t>
                      </a: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r>
                        <a:rPr lang="fr-CA"/>
                        <a:t>Sélecteurs multiples: tous les descendants &lt;li&gt;</a:t>
                      </a:r>
                      <a:r>
                        <a:rPr lang="fr-CA" baseline="0"/>
                        <a:t> de </a:t>
                      </a:r>
                      <a:r>
                        <a:rPr lang="fr-CA" baseline="0" err="1"/>
                        <a:t>faqs</a:t>
                      </a:r>
                      <a:r>
                        <a:rPr lang="fr-CA" baseline="0"/>
                        <a:t> et tous les descendants &lt;p&gt; de &lt;div&gt;</a:t>
                      </a:r>
                      <a:endParaRPr lang="fr-CA"/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97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i="1"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$</a:t>
                      </a:r>
                      <a:r>
                        <a:rPr lang="fr-FR" b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fr-FR" sz="1800" b="0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"h2:not(.</a:t>
                      </a:r>
                      <a:r>
                        <a:rPr lang="fr-FR" sz="1800" b="0" i="1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class</a:t>
                      </a:r>
                      <a:r>
                        <a:rPr lang="fr-FR" sz="1800" b="0" kern="1200">
                          <a:solidFill>
                            <a:schemeClr val="dk1"/>
                          </a:solidFill>
                          <a:effectLst/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)"</a:t>
                      </a:r>
                      <a:r>
                        <a:rPr lang="fr-FR" b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fr-CA" b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83460" marR="834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/>
                        <a:t>Tous les E &lt;h2&gt; qui n’ont pas la classe </a:t>
                      </a:r>
                      <a:r>
                        <a:rPr lang="fr-CA" i="1"/>
                        <a:t>class</a:t>
                      </a:r>
                      <a:endParaRPr lang="fr-CA"/>
                    </a:p>
                  </a:txBody>
                  <a:tcPr marL="83460" marR="83460"/>
                </a:tc>
                <a:extLst>
                  <a:ext uri="{0D108BD9-81ED-4DB2-BD59-A6C34878D82A}">
                    <a16:rowId xmlns:a16="http://schemas.microsoft.com/office/drawing/2014/main" val="1541041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20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58031E7-CE07-14CA-81CD-BB29A375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Fonctionnalités jQuery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BC0BF2E3-0F03-51D3-F30B-54120E5B3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5171161"/>
          </a:xfrm>
        </p:spPr>
        <p:txBody>
          <a:bodyPr>
            <a:normAutofit lnSpcReduction="10000"/>
          </a:bodyPr>
          <a:lstStyle/>
          <a:p>
            <a:endParaRPr lang="fr-CA"/>
          </a:p>
          <a:p>
            <a:endParaRPr lang="fr-CA"/>
          </a:p>
          <a:p>
            <a:endParaRPr lang="fr-CA"/>
          </a:p>
          <a:p>
            <a:endParaRPr lang="fr-CA"/>
          </a:p>
          <a:p>
            <a:endParaRPr lang="fr-CA"/>
          </a:p>
          <a:p>
            <a:endParaRPr lang="fr-CA"/>
          </a:p>
          <a:p>
            <a:pPr marL="0" indent="0">
              <a:buNone/>
            </a:pPr>
            <a:endParaRPr lang="fr-CA" sz="2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CA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CA">
                <a:cs typeface="Courier New" panose="02070309020205020404" pitchFamily="49" charset="0"/>
              </a:rPr>
              <a:t>Exemples:</a:t>
            </a:r>
            <a:endParaRPr lang="fr-CA" sz="2000"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CA">
                <a:latin typeface="Courier New" panose="02070309020205020404" pitchFamily="49" charset="0"/>
                <a:cs typeface="Courier New" panose="02070309020205020404" pitchFamily="49" charset="0"/>
              </a:rPr>
              <a:t>let</a:t>
            </a: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 emailAddress2 = $("#email_address2").val();</a:t>
            </a:r>
          </a:p>
          <a:p>
            <a:pPr marL="0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$("#email_address2_error").text("This field is required.");</a:t>
            </a:r>
          </a:p>
          <a:p>
            <a:pPr marL="0" indent="0">
              <a:buNone/>
            </a:pP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$("#email_address1").focus();</a:t>
            </a:r>
          </a:p>
          <a:p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E67FAC2-03D7-1DED-6794-BD3F809A8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A6BA8F-387A-A6F7-C42E-09D4F2709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6</a:t>
            </a:fld>
            <a:endParaRPr lang="fr-CA"/>
          </a:p>
        </p:txBody>
      </p:sp>
      <p:graphicFrame>
        <p:nvGraphicFramePr>
          <p:cNvPr id="8" name="Espace réservé du contenu 3">
            <a:extLst>
              <a:ext uri="{FF2B5EF4-FFF2-40B4-BE49-F238E27FC236}">
                <a16:creationId xmlns:a16="http://schemas.microsoft.com/office/drawing/2014/main" id="{2D9C11CC-DF49-49C9-FC2A-6E3693B5FF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5773929"/>
              </p:ext>
            </p:extLst>
          </p:nvPr>
        </p:nvGraphicFramePr>
        <p:xfrm>
          <a:off x="217714" y="1335314"/>
          <a:ext cx="11910117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1077">
                  <a:extLst>
                    <a:ext uri="{9D8B030D-6E8A-4147-A177-3AD203B41FA5}">
                      <a16:colId xmlns:a16="http://schemas.microsoft.com/office/drawing/2014/main" val="2832466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/>
                        <a:t>Méthode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/>
                        <a:t>Exemple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1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Retourne (</a:t>
                      </a:r>
                      <a:r>
                        <a:rPr lang="fr-CA" sz="1800" b="1" i="0" u="none" strike="noStrike" noProof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get</a:t>
                      </a:r>
                      <a:r>
                        <a:rPr lang="fr-CA" sz="1800" b="1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r>
                        <a:rPr lang="fr-CA" sz="1800" b="0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la valeur d'un champ de formulaire (ex : &lt;input&gt;)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0" i="0" u="none" strike="noStrike" noProof="0">
                          <a:solidFill>
                            <a:srgbClr val="000000"/>
                          </a:solidFill>
                        </a:rPr>
                        <a:t>let nom = $("#nom").val();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val(value)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1" i="0" u="none" strike="noStrike" noProof="0">
                          <a:latin typeface="Calibri"/>
                          <a:ea typeface="Calibri"/>
                          <a:cs typeface="Calibri"/>
                        </a:rPr>
                        <a:t>Modifie (set)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 la valeur d'un champ de formulaire.</a:t>
                      </a:r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$("#nom").val("Alice");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 New"/>
                          <a:cs typeface="Courier New"/>
                        </a:rPr>
                        <a:t>text</a:t>
                      </a:r>
                      <a:r>
                        <a:rPr lang="fr-CA">
                          <a:latin typeface="Courier New"/>
                          <a:cs typeface="Courier New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1" i="0" u="none" strike="noStrike" noProof="0">
                          <a:latin typeface="Calibri"/>
                          <a:ea typeface="Calibri"/>
                          <a:cs typeface="Calibri"/>
                        </a:rPr>
                        <a:t>Retourne (</a:t>
                      </a:r>
                      <a:r>
                        <a:rPr lang="fr-CA" sz="1800" b="1" i="0" u="none" strike="noStrike" noProof="0" err="1">
                          <a:latin typeface="Calibri"/>
                          <a:ea typeface="Calibri"/>
                          <a:cs typeface="Calibri"/>
                        </a:rPr>
                        <a:t>get</a:t>
                      </a:r>
                      <a:r>
                        <a:rPr lang="fr-CA" sz="1800" b="1" i="0" u="none" strike="noStrike" noProof="0">
                          <a:latin typeface="Calibri"/>
                          <a:ea typeface="Calibri"/>
                          <a:cs typeface="Calibri"/>
                        </a:rPr>
                        <a:t>)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 le texte contenu dans un élément HTML.</a:t>
                      </a:r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let titre = $("h1").</a:t>
                      </a:r>
                      <a:r>
                        <a:rPr lang="fr-CA" sz="1800" b="0" i="0" u="none" strike="noStrike" noProof="0" err="1">
                          <a:latin typeface="Calibri"/>
                          <a:ea typeface="Calibri"/>
                          <a:cs typeface="Calibri"/>
                        </a:rPr>
                        <a:t>text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();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 New"/>
                          <a:cs typeface="Courier New"/>
                        </a:rPr>
                        <a:t>text</a:t>
                      </a:r>
                      <a:r>
                        <a:rPr lang="fr-CA">
                          <a:latin typeface="Courier New"/>
                          <a:cs typeface="Courier New"/>
                        </a:rPr>
                        <a:t>(value)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1" i="0" u="none" strike="noStrike" noProof="0">
                          <a:latin typeface="Calibri"/>
                          <a:ea typeface="Calibri"/>
                          <a:cs typeface="Calibri"/>
                        </a:rPr>
                        <a:t>Remplace (set)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 le texte contenu dans un élément HTML.</a:t>
                      </a:r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$("#message").</a:t>
                      </a:r>
                      <a:r>
                        <a:rPr lang="fr-CA" sz="1800" b="0" i="0" u="none" strike="noStrike" noProof="0" err="1">
                          <a:latin typeface="Calibri"/>
                          <a:ea typeface="Calibri"/>
                          <a:cs typeface="Calibri"/>
                        </a:rPr>
                        <a:t>text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("Bonjour");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 New"/>
                          <a:cs typeface="Courier New"/>
                        </a:rPr>
                        <a:t>next</a:t>
                      </a:r>
                      <a:r>
                        <a:rPr lang="fr-CA">
                          <a:latin typeface="Courier New"/>
                          <a:cs typeface="Courier New"/>
                        </a:rPr>
                        <a:t>("</a:t>
                      </a:r>
                      <a:r>
                        <a:rPr lang="fr-CA" err="1">
                          <a:latin typeface="Courier New"/>
                          <a:cs typeface="Courier New"/>
                        </a:rPr>
                        <a:t>selecteur</a:t>
                      </a:r>
                      <a:r>
                        <a:rPr lang="fr-CA">
                          <a:latin typeface="Courier New"/>
                          <a:cs typeface="Courier New"/>
                        </a:rPr>
                        <a:t>")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Retourne le </a:t>
                      </a:r>
                      <a:r>
                        <a:rPr lang="fr-CA" sz="1800" b="1" i="0" u="none" strike="noStrike" noProof="0">
                          <a:latin typeface="Calibri"/>
                          <a:ea typeface="Calibri"/>
                          <a:cs typeface="Calibri"/>
                        </a:rPr>
                        <a:t>prochain frère (sibling)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 de l'élément sélectionné si rien n'est spécifié.  </a:t>
                      </a:r>
                      <a:endParaRPr lang="fr-CA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$("#nom").</a:t>
                      </a:r>
                      <a:r>
                        <a:rPr lang="fr-CA" sz="1800" b="0" i="0" u="none" strike="noStrike" noProof="0" err="1">
                          <a:latin typeface="Calibri"/>
                          <a:ea typeface="Calibri"/>
                          <a:cs typeface="Calibri"/>
                        </a:rPr>
                        <a:t>next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();</a:t>
                      </a:r>
                      <a:b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</a:br>
                      <a:r>
                        <a:rPr lang="fr-CA" sz="1800" b="0" i="0" u="none" strike="noStrike" noProof="0"/>
                        <a:t>$("#nom").</a:t>
                      </a:r>
                      <a:r>
                        <a:rPr lang="fr-CA" sz="1800" b="0" i="0" u="none" strike="noStrike" noProof="0" err="1"/>
                        <a:t>next</a:t>
                      </a:r>
                      <a:r>
                        <a:rPr lang="fr-CA" sz="1800" b="0" i="0" u="none" strike="noStrike" noProof="0"/>
                        <a:t>("p");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err="1">
                          <a:latin typeface="Courier New"/>
                          <a:cs typeface="Courier New"/>
                        </a:rPr>
                        <a:t>submit</a:t>
                      </a:r>
                      <a:r>
                        <a:rPr lang="fr-CA">
                          <a:latin typeface="Courier New"/>
                          <a:cs typeface="Courier New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1" i="0" u="none" strike="noStrike" noProof="0">
                          <a:latin typeface="Calibri"/>
                          <a:ea typeface="Calibri"/>
                          <a:cs typeface="Calibri"/>
                        </a:rPr>
                        <a:t>Soumet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 le formulaire.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$("</a:t>
                      </a:r>
                      <a:r>
                        <a:rPr lang="fr-CA" sz="1800" b="0" i="0" u="none" strike="noStrike" noProof="0" err="1">
                          <a:latin typeface="Calibri"/>
                          <a:ea typeface="Calibri"/>
                          <a:cs typeface="Calibri"/>
                        </a:rPr>
                        <a:t>form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").</a:t>
                      </a:r>
                      <a:r>
                        <a:rPr lang="fr-CA" sz="1800" b="0" i="0" u="none" strike="noStrike" noProof="0" err="1">
                          <a:latin typeface="Calibri"/>
                          <a:ea typeface="Calibri"/>
                          <a:cs typeface="Calibri"/>
                        </a:rPr>
                        <a:t>submit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();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focus()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Place le curseur (le focus) sur un élément de formulaire.</a:t>
                      </a:r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$("#nom").focus();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968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51B9D78-38D1-116E-E31A-AA7C204AE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Méthodes d’évènements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8968D06-6039-22D1-6E20-8AA2697300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  <a:p>
            <a:endParaRPr lang="fr-CA"/>
          </a:p>
          <a:p>
            <a:endParaRPr lang="fr-CA"/>
          </a:p>
          <a:p>
            <a:endParaRPr lang="fr-CA"/>
          </a:p>
          <a:p>
            <a:pPr marL="0" indent="0">
              <a:buNone/>
            </a:pPr>
            <a:r>
              <a:rPr lang="fr-CA"/>
              <a:t>Exemple:</a:t>
            </a:r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12CC12-DF3C-AE94-B92E-8B6AA9DFB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9BEDFF-C771-3550-99C3-230B529B7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7</a:t>
            </a:fld>
            <a:endParaRPr lang="fr-CA"/>
          </a:p>
        </p:txBody>
      </p:sp>
      <p:graphicFrame>
        <p:nvGraphicFramePr>
          <p:cNvPr id="8" name="Espace réservé du contenu 3">
            <a:extLst>
              <a:ext uri="{FF2B5EF4-FFF2-40B4-BE49-F238E27FC236}">
                <a16:creationId xmlns:a16="http://schemas.microsoft.com/office/drawing/2014/main" id="{583F7D2E-D90D-D7F3-935C-9B5F565178E9}"/>
              </a:ext>
            </a:extLst>
          </p:cNvPr>
          <p:cNvGraphicFramePr>
            <a:graphicFrameLocks/>
          </p:cNvGraphicFramePr>
          <p:nvPr/>
        </p:nvGraphicFramePr>
        <p:xfrm>
          <a:off x="1097280" y="1276655"/>
          <a:ext cx="853135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4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6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/>
                        <a:t>Méthode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800" i="0">
                          <a:latin typeface="Courier New"/>
                          <a:cs typeface="Courier New"/>
                        </a:rPr>
                        <a:t>$(</a:t>
                      </a:r>
                      <a:r>
                        <a:rPr lang="fr-CA" sz="1800" i="1">
                          <a:latin typeface="Courier New"/>
                          <a:cs typeface="Courier New"/>
                        </a:rPr>
                        <a:t>handler</a:t>
                      </a:r>
                      <a:r>
                        <a:rPr lang="fr-CA" sz="1800" i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0"/>
                        <a:t>Exécute la fonction </a:t>
                      </a:r>
                      <a:r>
                        <a:rPr lang="fr-CA" i="1"/>
                        <a:t>handler </a:t>
                      </a:r>
                      <a:r>
                        <a:rPr lang="fr-CA" i="0"/>
                        <a:t>Quand le DOM est prêt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on("click", handler)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Quand on clique l'élément</a:t>
                      </a:r>
                      <a:r>
                        <a:rPr lang="fr-CA" baseline="0"/>
                        <a:t> sélectionné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EEE89ED1-EB33-63F7-A432-88D99B2201E4}"/>
              </a:ext>
            </a:extLst>
          </p:cNvPr>
          <p:cNvSpPr txBox="1"/>
          <p:nvPr/>
        </p:nvSpPr>
        <p:spPr>
          <a:xfrm>
            <a:off x="1036320" y="3522733"/>
            <a:ext cx="1066038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buNone/>
            </a:pPr>
            <a:r>
              <a:rPr lang="fr-CA">
                <a:latin typeface="Courier New"/>
                <a:cs typeface="Courier New"/>
              </a:rPr>
              <a:t>$(</a:t>
            </a:r>
            <a:r>
              <a:rPr lang="fr-CA" err="1">
                <a:latin typeface="Courier New"/>
                <a:cs typeface="Courier New"/>
              </a:rPr>
              <a:t>function</a:t>
            </a:r>
            <a:r>
              <a:rPr lang="fr-CA">
                <a:latin typeface="Courier New"/>
                <a:cs typeface="Courier New"/>
              </a:rPr>
              <a:t>() {</a:t>
            </a:r>
            <a:endParaRPr lang="fr-FR">
              <a:latin typeface="Courier New"/>
              <a:cs typeface="Courier New"/>
            </a:endParaRPr>
          </a:p>
          <a:p>
            <a:pPr marL="0" indent="0" algn="l">
              <a:buNone/>
            </a:pPr>
            <a:r>
              <a:rPr lang="fr-CA">
                <a:latin typeface="Courier New"/>
                <a:cs typeface="Courier New"/>
              </a:rPr>
              <a:t>  $("#</a:t>
            </a:r>
            <a:r>
              <a:rPr lang="fr-CA" err="1">
                <a:latin typeface="Courier New"/>
                <a:cs typeface="Courier New"/>
              </a:rPr>
              <a:t>faqs</a:t>
            </a:r>
            <a:r>
              <a:rPr lang="fr-CA">
                <a:latin typeface="Courier New"/>
                <a:cs typeface="Courier New"/>
              </a:rPr>
              <a:t>").</a:t>
            </a:r>
            <a:r>
              <a:rPr lang="fr-CA" err="1">
                <a:latin typeface="Courier New"/>
                <a:cs typeface="Courier New"/>
              </a:rPr>
              <a:t>find</a:t>
            </a:r>
            <a:r>
              <a:rPr lang="fr-CA">
                <a:latin typeface="Courier New"/>
                <a:cs typeface="Courier New"/>
              </a:rPr>
              <a:t>("h2").on("click", </a:t>
            </a:r>
            <a:r>
              <a:rPr lang="fr-CA" err="1">
                <a:latin typeface="Courier New"/>
                <a:cs typeface="Courier New"/>
              </a:rPr>
              <a:t>function</a:t>
            </a:r>
            <a:r>
              <a:rPr lang="fr-CA">
                <a:latin typeface="Courier New"/>
                <a:cs typeface="Courier New"/>
              </a:rPr>
              <a:t>(){</a:t>
            </a:r>
          </a:p>
          <a:p>
            <a:pPr marL="0" indent="0" algn="l">
              <a:buNone/>
            </a:pPr>
            <a:r>
              <a:rPr lang="fr-CA">
                <a:latin typeface="Courier New"/>
                <a:cs typeface="Courier New"/>
              </a:rPr>
              <a:t>	// Votre code qui s’exécute lorsque l’on clique sur un h2 sous l’élément 	// qui a </a:t>
            </a:r>
            <a:r>
              <a:rPr lang="fr-CA" err="1">
                <a:latin typeface="Courier New"/>
                <a:cs typeface="Courier New"/>
              </a:rPr>
              <a:t>l’id</a:t>
            </a:r>
            <a:r>
              <a:rPr lang="fr-CA">
                <a:latin typeface="Courier New"/>
                <a:cs typeface="Courier New"/>
              </a:rPr>
              <a:t> </a:t>
            </a:r>
            <a:r>
              <a:rPr lang="fr-CA" err="1">
                <a:latin typeface="Courier New"/>
                <a:cs typeface="Courier New"/>
              </a:rPr>
              <a:t>faqs</a:t>
            </a:r>
            <a:endParaRPr lang="fr-CA">
              <a:latin typeface="Courier New"/>
              <a:cs typeface="Courier New"/>
            </a:endParaRPr>
          </a:p>
          <a:p>
            <a:pPr marL="0" indent="0" algn="l">
              <a:buNone/>
            </a:pPr>
            <a:r>
              <a:rPr lang="fr-CA">
                <a:latin typeface="Courier New"/>
                <a:cs typeface="Courier New"/>
              </a:rPr>
              <a:t>  });</a:t>
            </a:r>
            <a:endParaRPr lang="fr-CA">
              <a:cs typeface="Arial" charset="0"/>
            </a:endParaRPr>
          </a:p>
          <a:p>
            <a:pPr marL="0" indent="0" algn="l">
              <a:buNone/>
            </a:pPr>
            <a:r>
              <a:rPr lang="fr-CA">
                <a:latin typeface="Courier New"/>
                <a:cs typeface="Courier New"/>
              </a:rPr>
              <a:t>});</a:t>
            </a:r>
            <a:endParaRPr lang="fr-CA">
              <a:cs typeface="Arial"/>
            </a:endParaRPr>
          </a:p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0812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8A0E07A-6095-BF68-B366-070455FEB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Des filtres jQuery (liste incomplète)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CBA5A3-597F-1ED6-25B8-4F3D64789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4A1C9A-BF02-6A05-9F60-2FE58A712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8</a:t>
            </a:fld>
            <a:endParaRPr lang="fr-CA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825F5067-FCFF-D82D-9B28-D364A3596A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53544"/>
              </p:ext>
            </p:extLst>
          </p:nvPr>
        </p:nvGraphicFramePr>
        <p:xfrm>
          <a:off x="1703512" y="1158738"/>
          <a:ext cx="8784976" cy="3442365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0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188">
                <a:tc>
                  <a:txBody>
                    <a:bodyPr/>
                    <a:lstStyle/>
                    <a:p>
                      <a:r>
                        <a:rPr lang="fr-CA"/>
                        <a:t>Sélecteur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Sélection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845">
                <a:tc>
                  <a:txBody>
                    <a:bodyPr/>
                    <a:lstStyle/>
                    <a:p>
                      <a:r>
                        <a:rPr lang="fr-CA" sz="1400">
                          <a:latin typeface="Courier New"/>
                          <a:cs typeface="Courier New"/>
                        </a:rPr>
                        <a:t>[</a:t>
                      </a:r>
                      <a:r>
                        <a:rPr lang="fr-CA" sz="1400" err="1">
                          <a:latin typeface="Courier New"/>
                          <a:cs typeface="Courier New"/>
                        </a:rPr>
                        <a:t>attribute</a:t>
                      </a:r>
                      <a:r>
                        <a:rPr lang="fr-CA" sz="1400">
                          <a:latin typeface="Courier New"/>
                          <a:cs typeface="Courier New"/>
                        </a:rPr>
                        <a:t>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600"/>
                        <a:t>Tous les E</a:t>
                      </a:r>
                      <a:r>
                        <a:rPr lang="fr-CA" sz="1600" baseline="0"/>
                        <a:t> comportant l'attribut identifié</a:t>
                      </a:r>
                      <a:endParaRPr lang="fr-CA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8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Courier New"/>
                          <a:cs typeface="Courier New"/>
                        </a:rPr>
                        <a:t>[</a:t>
                      </a:r>
                      <a:r>
                        <a:rPr lang="fr-CA" sz="1400" err="1">
                          <a:latin typeface="Courier New"/>
                          <a:cs typeface="Courier New"/>
                        </a:rPr>
                        <a:t>attribute</a:t>
                      </a:r>
                      <a:r>
                        <a:rPr lang="fr-CA" sz="1400">
                          <a:latin typeface="Courier New"/>
                          <a:cs typeface="Courier New"/>
                        </a:rPr>
                        <a:t>=value]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 les E</a:t>
                      </a:r>
                      <a:r>
                        <a:rPr lang="fr-CA" sz="1600" baseline="0"/>
                        <a:t> comportant l'attribut et la valeur identifiés</a:t>
                      </a:r>
                      <a:endParaRPr lang="fr-CA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8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Courier New"/>
                          <a:cs typeface="Courier New"/>
                        </a:rPr>
                        <a:t>:</a:t>
                      </a:r>
                      <a:r>
                        <a:rPr lang="fr-CA" sz="1400" err="1">
                          <a:latin typeface="Courier New"/>
                          <a:cs typeface="Courier New"/>
                        </a:rPr>
                        <a:t>empty</a:t>
                      </a:r>
                      <a:endParaRPr lang="fr-CA" sz="140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</a:t>
                      </a:r>
                      <a:r>
                        <a:rPr lang="fr-CA" sz="1600" baseline="0"/>
                        <a:t> les E qui n'ont pas d'enfant (</a:t>
                      </a:r>
                      <a:r>
                        <a:rPr lang="fr-CA" sz="1600" i="1" baseline="0" err="1"/>
                        <a:t>text</a:t>
                      </a:r>
                      <a:r>
                        <a:rPr lang="fr-CA" sz="1600" baseline="0"/>
                        <a:t> inclus)</a:t>
                      </a:r>
                      <a:endParaRPr lang="fr-CA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8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Courier New"/>
                          <a:cs typeface="Courier New"/>
                        </a:rPr>
                        <a:t>:first-</a:t>
                      </a:r>
                      <a:r>
                        <a:rPr lang="fr-CA" sz="1400" err="1">
                          <a:latin typeface="Courier New"/>
                          <a:cs typeface="Courier New"/>
                        </a:rPr>
                        <a:t>child</a:t>
                      </a:r>
                      <a:endParaRPr lang="fr-CA" sz="140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</a:t>
                      </a:r>
                      <a:r>
                        <a:rPr lang="fr-CA" sz="1600" baseline="0"/>
                        <a:t> les 1</a:t>
                      </a:r>
                      <a:r>
                        <a:rPr lang="fr-CA" sz="1600" baseline="30000"/>
                        <a:t>er</a:t>
                      </a:r>
                      <a:r>
                        <a:rPr lang="fr-CA" sz="1600" baseline="0"/>
                        <a:t> enfants </a:t>
                      </a:r>
                      <a:endParaRPr lang="fr-CA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18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Courier New"/>
                          <a:cs typeface="Courier New"/>
                        </a:rPr>
                        <a:t>:header</a:t>
                      </a:r>
                      <a:endParaRPr lang="fr-CA" sz="1400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 les E header</a:t>
                      </a:r>
                      <a:r>
                        <a:rPr lang="fr-CA" sz="1600" baseline="0"/>
                        <a:t> (&lt;h1&gt;, &lt;h2&gt;, </a:t>
                      </a:r>
                      <a:r>
                        <a:rPr lang="fr-CA" sz="1600" baseline="0" err="1"/>
                        <a:t>etc</a:t>
                      </a:r>
                      <a:r>
                        <a:rPr lang="fr-CA" sz="1600" baseline="0"/>
                        <a:t>)</a:t>
                      </a:r>
                      <a:endParaRPr lang="fr-CA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60306"/>
                  </a:ext>
                </a:extLst>
              </a:tr>
              <a:tr h="3418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Courier New"/>
                          <a:cs typeface="Courier New"/>
                        </a:rPr>
                        <a:t>:</a:t>
                      </a:r>
                      <a:r>
                        <a:rPr lang="fr-CA" sz="1400" err="1">
                          <a:latin typeface="Courier New"/>
                          <a:cs typeface="Courier New"/>
                        </a:rPr>
                        <a:t>hidden</a:t>
                      </a:r>
                      <a:endParaRPr lang="fr-CA" sz="1400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 les E masqués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251575"/>
                  </a:ext>
                </a:extLst>
              </a:tr>
              <a:tr h="3418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Courier New"/>
                          <a:cs typeface="Courier New"/>
                        </a:rPr>
                        <a:t>:not(</a:t>
                      </a:r>
                      <a:r>
                        <a:rPr lang="fr-CA" sz="1400" err="1">
                          <a:latin typeface="Courier New"/>
                          <a:cs typeface="Courier New"/>
                        </a:rPr>
                        <a:t>selector</a:t>
                      </a:r>
                      <a:r>
                        <a:rPr lang="fr-CA" sz="140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 les E qui ne sont pas sélectionnés par un </a:t>
                      </a:r>
                      <a:r>
                        <a:rPr lang="fr-CA" sz="1600" err="1"/>
                        <a:t>selector</a:t>
                      </a:r>
                      <a:endParaRPr lang="fr-CA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046884"/>
                  </a:ext>
                </a:extLst>
              </a:tr>
              <a:tr h="3418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Courier New"/>
                          <a:cs typeface="Courier New"/>
                        </a:rPr>
                        <a:t>:parent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 les E qui ont au moins un enfant (</a:t>
                      </a:r>
                      <a:r>
                        <a:rPr lang="fr-CA" sz="1600" err="1"/>
                        <a:t>text</a:t>
                      </a:r>
                      <a:r>
                        <a:rPr lang="fr-CA" sz="1600" baseline="0"/>
                        <a:t> inclus)</a:t>
                      </a:r>
                      <a:endParaRPr lang="fr-CA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76676"/>
                  </a:ext>
                </a:extLst>
              </a:tr>
              <a:tr h="3418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Courier New"/>
                          <a:cs typeface="Courier New"/>
                        </a:rPr>
                        <a:t>:visible</a:t>
                      </a:r>
                      <a:endParaRPr lang="fr-CA" sz="1400" i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 les E visibles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548688"/>
                  </a:ext>
                </a:extLst>
              </a:tr>
            </a:tbl>
          </a:graphicData>
        </a:graphic>
      </p:graphicFrame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B9D2A39-6BCF-2046-B303-37AD760DCF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566817"/>
              </p:ext>
            </p:extLst>
          </p:nvPr>
        </p:nvGraphicFramePr>
        <p:xfrm>
          <a:off x="1703512" y="4776698"/>
          <a:ext cx="8784975" cy="170688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55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4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2258">
                <a:tc>
                  <a:txBody>
                    <a:bodyPr/>
                    <a:lstStyle/>
                    <a:p>
                      <a:r>
                        <a:rPr lang="fr-CA"/>
                        <a:t>Méthode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Filtrage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2258">
                <a:tc>
                  <a:txBody>
                    <a:bodyPr/>
                    <a:lstStyle/>
                    <a:p>
                      <a:r>
                        <a:rPr lang="fr-CA" sz="1400">
                          <a:latin typeface="Courier New"/>
                          <a:cs typeface="Courier New"/>
                        </a:rPr>
                        <a:t>first()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Le 1</a:t>
                      </a:r>
                      <a:r>
                        <a:rPr lang="fr-CA" sz="1600" baseline="30000"/>
                        <a:t>er</a:t>
                      </a:r>
                      <a:r>
                        <a:rPr lang="fr-CA" sz="1600"/>
                        <a:t> E d'un ensemble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22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>
                          <a:latin typeface="Courier New"/>
                          <a:cs typeface="Courier New"/>
                        </a:rPr>
                        <a:t>eq(n)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600"/>
                        <a:t>L'E à l'indice n</a:t>
                      </a:r>
                      <a:r>
                        <a:rPr lang="fr-CA" sz="1600" baseline="0" dirty="0"/>
                        <a:t> </a:t>
                      </a:r>
                      <a:r>
                        <a:rPr lang="fr-CA" sz="1600"/>
                        <a:t>d'un ensemble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22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dirty="0" err="1">
                          <a:latin typeface="Courier New"/>
                          <a:cs typeface="Courier New"/>
                        </a:rPr>
                        <a:t>odd</a:t>
                      </a:r>
                      <a:r>
                        <a:rPr lang="fr-CA" sz="1400" dirty="0">
                          <a:latin typeface="Courier New"/>
                          <a:cs typeface="Courier New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</a:t>
                      </a:r>
                      <a:r>
                        <a:rPr lang="fr-CA" sz="1600" baseline="0"/>
                        <a:t> les éléments d’index impair</a:t>
                      </a:r>
                      <a:endParaRPr lang="fr-CA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22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400" dirty="0" err="1">
                          <a:latin typeface="Courier New"/>
                          <a:cs typeface="Courier New"/>
                        </a:rPr>
                        <a:t>even</a:t>
                      </a:r>
                      <a:r>
                        <a:rPr lang="fr-CA" sz="1400" dirty="0">
                          <a:latin typeface="Courier New"/>
                          <a:cs typeface="Courier New"/>
                        </a:rPr>
                        <a:t>()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/>
                        <a:t>Tous</a:t>
                      </a:r>
                      <a:r>
                        <a:rPr lang="fr-CA" sz="1600" baseline="0"/>
                        <a:t> les éléments d’index pair</a:t>
                      </a:r>
                      <a:endParaRPr lang="fr-CA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8315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AB1A91E7-F537-356F-91EE-2BEEFE2E3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Exemple de filtres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635E929-FAB9-0776-DA42-2041C887E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94147F3-B832-DC3F-E24F-1BB9415BB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9</a:t>
            </a:fld>
            <a:endParaRPr lang="fr-CA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1B82538-806C-15C7-C7B0-9A3CDB3C141B}"/>
              </a:ext>
            </a:extLst>
          </p:cNvPr>
          <p:cNvSpPr txBox="1">
            <a:spLocks/>
          </p:cNvSpPr>
          <p:nvPr/>
        </p:nvSpPr>
        <p:spPr>
          <a:xfrm>
            <a:off x="1129172" y="1758186"/>
            <a:ext cx="7886700" cy="432049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>
            <a:normAutofit/>
          </a:bodyPr>
          <a:lstStyle>
            <a:lvl1pPr marL="344488" indent="-3444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q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3175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90563" indent="-306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54075" indent="-2873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fr-CA">
                <a:latin typeface="Courier New" panose="02070309020205020404" pitchFamily="49" charset="0"/>
                <a:cs typeface="Courier New" panose="02070309020205020404" pitchFamily="49" charset="0"/>
              </a:rPr>
              <a:t>$("li:first-child")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916ADE-3051-BACE-58BF-7028C4741134}"/>
              </a:ext>
            </a:extLst>
          </p:cNvPr>
          <p:cNvSpPr/>
          <p:nvPr/>
        </p:nvSpPr>
        <p:spPr>
          <a:xfrm>
            <a:off x="1112082" y="1326139"/>
            <a:ext cx="792088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fr-CA" sz="2000"/>
              <a:t>Sélectionner tous les &lt;li&gt; qui sont le 1</a:t>
            </a:r>
            <a:r>
              <a:rPr lang="fr-CA" sz="2000" baseline="30000"/>
              <a:t>er</a:t>
            </a:r>
            <a:r>
              <a:rPr lang="fr-CA" sz="2000"/>
              <a:t> enfant de leur parent</a:t>
            </a:r>
            <a:endParaRPr lang="fr-FR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D41921DC-7227-1ED2-77F3-8AACC1136DD8}"/>
              </a:ext>
            </a:extLst>
          </p:cNvPr>
          <p:cNvSpPr txBox="1">
            <a:spLocks/>
          </p:cNvSpPr>
          <p:nvPr/>
        </p:nvSpPr>
        <p:spPr>
          <a:xfrm>
            <a:off x="1133661" y="2910315"/>
            <a:ext cx="7886700" cy="43204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$("table &gt; tr").</a:t>
            </a:r>
            <a:r>
              <a:rPr lang="fr-CA" sz="2000" err="1">
                <a:latin typeface="Courier New" panose="02070309020205020404" pitchFamily="49" charset="0"/>
                <a:cs typeface="Courier New" panose="02070309020205020404" pitchFamily="49" charset="0"/>
              </a:rPr>
              <a:t>even</a:t>
            </a: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BAAE6E-A2AB-AB44-B905-931E62763D9C}"/>
              </a:ext>
            </a:extLst>
          </p:cNvPr>
          <p:cNvSpPr/>
          <p:nvPr/>
        </p:nvSpPr>
        <p:spPr>
          <a:xfrm>
            <a:off x="1097280" y="2449331"/>
            <a:ext cx="792088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fr-CA" sz="2000"/>
              <a:t>Sélectionner tous les &lt;tr&gt; paires d'une table (départ 0)</a:t>
            </a:r>
            <a:endParaRPr lang="fr-FR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1B01F521-EA83-FBA9-A966-78DDF1DE5C56}"/>
              </a:ext>
            </a:extLst>
          </p:cNvPr>
          <p:cNvSpPr txBox="1">
            <a:spLocks/>
          </p:cNvSpPr>
          <p:nvPr/>
        </p:nvSpPr>
        <p:spPr>
          <a:xfrm>
            <a:off x="1133661" y="3957009"/>
            <a:ext cx="7886700" cy="43204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$("#</a:t>
            </a:r>
            <a:r>
              <a:rPr lang="fr-CA" sz="2000" err="1">
                <a:latin typeface="Courier New" panose="02070309020205020404" pitchFamily="49" charset="0"/>
                <a:cs typeface="Courier New" panose="02070309020205020404" pitchFamily="49" charset="0"/>
              </a:rPr>
              <a:t>faqs</a:t>
            </a: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").</a:t>
            </a:r>
            <a:r>
              <a:rPr lang="fr-CA" sz="2000" err="1">
                <a:latin typeface="Courier New" panose="02070309020205020404" pitchFamily="49" charset="0"/>
                <a:cs typeface="Courier New" panose="02070309020205020404" pitchFamily="49" charset="0"/>
              </a:rPr>
              <a:t>find</a:t>
            </a:r>
            <a:r>
              <a:rPr lang="fr-CA" sz="2000">
                <a:latin typeface="Courier New" panose="02070309020205020404" pitchFamily="49" charset="0"/>
                <a:cs typeface="Courier New" panose="02070309020205020404" pitchFamily="49" charset="0"/>
              </a:rPr>
              <a:t>("p").eq(2)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2600B9-D340-5394-CB36-6C364EC6DA67}"/>
              </a:ext>
            </a:extLst>
          </p:cNvPr>
          <p:cNvSpPr/>
          <p:nvPr/>
        </p:nvSpPr>
        <p:spPr>
          <a:xfrm>
            <a:off x="1097280" y="3524962"/>
            <a:ext cx="792088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fr-CA" sz="2000"/>
              <a:t>Sélectionner tous les 3</a:t>
            </a:r>
            <a:r>
              <a:rPr lang="fr-CA" sz="2000" baseline="30000"/>
              <a:t>e</a:t>
            </a:r>
            <a:r>
              <a:rPr lang="fr-CA" sz="2000"/>
              <a:t> descendants &lt;p&gt; d'un élément (départ 0)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2942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7C584D5-EC39-ABAC-DB52-D21D23751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Autres méthodes importantes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8C460CE-6B11-BBD9-4FCA-2580CFC3A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96DA659-6C0C-84FE-81DA-C2118BCB3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10</a:t>
            </a:fld>
            <a:endParaRPr lang="fr-CA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2F2F952-6676-8B0D-5FF1-085FBCDB25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171893"/>
              </p:ext>
            </p:extLst>
          </p:nvPr>
        </p:nvGraphicFramePr>
        <p:xfrm>
          <a:off x="290285" y="1349828"/>
          <a:ext cx="11785595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7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2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5118">
                  <a:extLst>
                    <a:ext uri="{9D8B030D-6E8A-4147-A177-3AD203B41FA5}">
                      <a16:colId xmlns:a16="http://schemas.microsoft.com/office/drawing/2014/main" val="620959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/>
                        <a:t>Méthode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Sélection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next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([</a:t>
                      </a: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selector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 err="1"/>
                        <a:t>Get</a:t>
                      </a:r>
                      <a:r>
                        <a:rPr lang="fr-CA" baseline="0" dirty="0"/>
                        <a:t> le prochain frère d'un E ou le 1</a:t>
                      </a:r>
                      <a:r>
                        <a:rPr lang="fr-CA" baseline="30000" dirty="0"/>
                        <a:t>er</a:t>
                      </a:r>
                      <a:r>
                        <a:rPr lang="fr-CA" baseline="0" dirty="0"/>
                        <a:t> frère du type de </a:t>
                      </a:r>
                      <a:r>
                        <a:rPr lang="fr-CA" baseline="0" dirty="0" err="1"/>
                        <a:t>selector</a:t>
                      </a:r>
                      <a:r>
                        <a:rPr lang="fr-CA" baseline="0" dirty="0"/>
                        <a:t> spécifié.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let prochain = $("#nom").</a:t>
                      </a:r>
                      <a:r>
                        <a:rPr lang="fr-CA" sz="1800" b="0" i="0" u="none" strike="noStrike" baseline="0" noProof="0" dirty="0" err="1">
                          <a:latin typeface="Calibri"/>
                          <a:ea typeface="Calibri"/>
                          <a:cs typeface="Calibri"/>
                        </a:rPr>
                        <a:t>next</a:t>
                      </a: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();</a:t>
                      </a:r>
                      <a:br>
                        <a:rPr lang="en-US" dirty="0"/>
                      </a:br>
                      <a:r>
                        <a:rPr lang="en-US" sz="1800" b="0" i="0" u="none" strike="noStrike" noProof="0" dirty="0"/>
                        <a:t>let </a:t>
                      </a:r>
                      <a:r>
                        <a:rPr lang="en-US" sz="1800" b="0" i="0" u="none" strike="noStrike" noProof="0" dirty="0" err="1"/>
                        <a:t>erreur</a:t>
                      </a:r>
                      <a:r>
                        <a:rPr lang="en-US" sz="1800" b="0" i="0" u="none" strike="noStrike" noProof="0" dirty="0"/>
                        <a:t> = $("#nom").next(".</a:t>
                      </a:r>
                      <a:r>
                        <a:rPr lang="en-US" sz="1800" b="0" i="0" u="none" strike="noStrike" noProof="0" dirty="0" err="1"/>
                        <a:t>erreur</a:t>
                      </a:r>
                      <a:r>
                        <a:rPr lang="en-US" sz="1800" b="0" i="0" u="none" strike="noStrike" noProof="0" dirty="0"/>
                        <a:t>");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prev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([</a:t>
                      </a: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selector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 err="1"/>
                        <a:t>Get</a:t>
                      </a:r>
                      <a:r>
                        <a:rPr lang="fr-CA" dirty="0"/>
                        <a:t> le frère</a:t>
                      </a:r>
                      <a:r>
                        <a:rPr lang="fr-CA" baseline="0" dirty="0"/>
                        <a:t> précédent d'un E ou le frère précédent du type de </a:t>
                      </a:r>
                      <a:r>
                        <a:rPr lang="fr-CA" baseline="0" dirty="0" err="1"/>
                        <a:t>selector</a:t>
                      </a:r>
                      <a:r>
                        <a:rPr lang="fr-CA" baseline="0" dirty="0"/>
                        <a:t> spécifié 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let </a:t>
                      </a:r>
                      <a:r>
                        <a:rPr lang="fr-CA" sz="1800" b="0" i="0" u="none" strike="noStrike" baseline="0" noProof="0" dirty="0" err="1">
                          <a:latin typeface="Calibri"/>
                          <a:ea typeface="Calibri"/>
                          <a:cs typeface="Calibri"/>
                        </a:rPr>
                        <a:t>prec</a:t>
                      </a: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 = $("#nom").</a:t>
                      </a:r>
                      <a:r>
                        <a:rPr lang="fr-CA" sz="1800" b="0" i="0" u="none" strike="noStrike" baseline="0" noProof="0" dirty="0" err="1">
                          <a:latin typeface="Calibri"/>
                          <a:ea typeface="Calibri"/>
                          <a:cs typeface="Calibri"/>
                        </a:rPr>
                        <a:t>prev</a:t>
                      </a: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();</a:t>
                      </a:r>
                      <a:br>
                        <a:rPr lang="en-US" dirty="0"/>
                      </a:br>
                      <a:r>
                        <a:rPr lang="en-US" sz="1800" b="0" i="0" u="none" strike="noStrike" noProof="0" dirty="0"/>
                        <a:t>let </a:t>
                      </a:r>
                      <a:r>
                        <a:rPr lang="en-US" sz="1800" b="0" i="0" u="none" strike="noStrike" noProof="0" dirty="0" err="1"/>
                        <a:t>precP</a:t>
                      </a:r>
                      <a:r>
                        <a:rPr lang="en-US" sz="1800" b="0" i="0" u="none" strike="noStrike" noProof="0" dirty="0"/>
                        <a:t> = $("#nom").</a:t>
                      </a:r>
                      <a:r>
                        <a:rPr lang="en-US" sz="1800" b="0" i="0" u="none" strike="noStrike" noProof="0" dirty="0" err="1"/>
                        <a:t>prev</a:t>
                      </a:r>
                      <a:r>
                        <a:rPr lang="en-US" sz="1800" b="0" i="0" u="none" strike="noStrike" noProof="0" dirty="0"/>
                        <a:t>("p");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2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attr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("</a:t>
                      </a:r>
                      <a:r>
                        <a:rPr lang="fr-CA" sz="1600" i="1" dirty="0" err="1">
                          <a:latin typeface="Courier New"/>
                          <a:cs typeface="Courier New"/>
                        </a:rPr>
                        <a:t>attributeName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"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 err="1"/>
                        <a:t>Get</a:t>
                      </a:r>
                      <a:r>
                        <a:rPr lang="fr-CA" dirty="0"/>
                        <a:t> la</a:t>
                      </a:r>
                      <a:r>
                        <a:rPr lang="fr-CA" baseline="0" dirty="0"/>
                        <a:t> valeur de l'attribut en paramètre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let src = $("#photo").</a:t>
                      </a:r>
                      <a:r>
                        <a:rPr lang="fr-CA" sz="1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attr</a:t>
                      </a: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("src");</a:t>
                      </a:r>
                      <a:b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</a:b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let lien = $("#google").</a:t>
                      </a:r>
                      <a:r>
                        <a:rPr lang="fr-CA" sz="1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attr</a:t>
                      </a: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("href");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attr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("</a:t>
                      </a:r>
                      <a:r>
                        <a:rPr lang="fr-CA" sz="1600" i="1" dirty="0" err="1">
                          <a:latin typeface="Courier New"/>
                          <a:cs typeface="Courier New"/>
                        </a:rPr>
                        <a:t>attributeName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", value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/>
                        <a:t>Set </a:t>
                      </a:r>
                      <a:r>
                        <a:rPr lang="fr-CA" baseline="0"/>
                        <a:t>l'attribut en paramètre à la valeur spécifiée</a:t>
                      </a:r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$("#photo").</a:t>
                      </a:r>
                      <a:r>
                        <a:rPr lang="fr-CA" sz="1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attr</a:t>
                      </a: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("src", "images/chat.jpg");</a:t>
                      </a:r>
                      <a:endParaRPr lang="fr-FR" dirty="0"/>
                    </a:p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$("#case").</a:t>
                      </a:r>
                      <a:r>
                        <a:rPr lang="fr-CA" sz="1800" b="0" i="0" u="none" strike="noStrike" baseline="0" noProof="0" dirty="0" err="1">
                          <a:latin typeface="Calibri"/>
                          <a:ea typeface="Calibri"/>
                          <a:cs typeface="Calibri"/>
                        </a:rPr>
                        <a:t>attr</a:t>
                      </a: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("</a:t>
                      </a:r>
                      <a:r>
                        <a:rPr lang="fr-CA" sz="1800" b="0" i="0" u="none" strike="noStrike" baseline="0" noProof="0" dirty="0" err="1">
                          <a:latin typeface="Calibri"/>
                          <a:ea typeface="Calibri"/>
                          <a:cs typeface="Calibri"/>
                        </a:rPr>
                        <a:t>checked</a:t>
                      </a: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", </a:t>
                      </a:r>
                      <a:r>
                        <a:rPr lang="fr-CA" sz="1800" b="0" i="0" u="none" strike="noStrike" baseline="0" noProof="0" dirty="0" err="1">
                          <a:latin typeface="Calibri"/>
                          <a:ea typeface="Calibri"/>
                          <a:cs typeface="Calibri"/>
                        </a:rPr>
                        <a:t>true</a:t>
                      </a: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);</a:t>
                      </a:r>
                      <a:endParaRPr lang="fr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css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("</a:t>
                      </a:r>
                      <a:r>
                        <a:rPr lang="fr-CA" sz="1600" i="1" dirty="0" err="1">
                          <a:latin typeface="Courier New"/>
                          <a:cs typeface="Courier New"/>
                        </a:rPr>
                        <a:t>propertyName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"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dirty="0" err="1"/>
                        <a:t>Get</a:t>
                      </a:r>
                      <a:r>
                        <a:rPr lang="fr-CA" dirty="0"/>
                        <a:t> la</a:t>
                      </a:r>
                      <a:r>
                        <a:rPr lang="fr-CA" baseline="0" dirty="0"/>
                        <a:t> valeur de la propriété en paramètre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let couleur = $("#message").</a:t>
                      </a:r>
                      <a:r>
                        <a:rPr lang="fr-CA" sz="1800" b="0" i="0" u="none" strike="noStrike" baseline="0" noProof="0" dirty="0" err="1">
                          <a:latin typeface="Calibri"/>
                          <a:ea typeface="Calibri"/>
                          <a:cs typeface="Calibri"/>
                        </a:rPr>
                        <a:t>css</a:t>
                      </a: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("</a:t>
                      </a:r>
                      <a:r>
                        <a:rPr lang="fr-CA" sz="1800" b="0" i="0" u="none" strike="noStrike" baseline="0" noProof="0" dirty="0" err="1">
                          <a:latin typeface="Calibri"/>
                          <a:ea typeface="Calibri"/>
                          <a:cs typeface="Calibri"/>
                        </a:rPr>
                        <a:t>color</a:t>
                      </a:r>
                      <a:r>
                        <a:rPr lang="fr-CA" sz="1800" b="0" i="0" u="none" strike="noStrike" baseline="0" noProof="0" dirty="0">
                          <a:latin typeface="Calibri"/>
                          <a:ea typeface="Calibri"/>
                          <a:cs typeface="Calibri"/>
                        </a:rPr>
                        <a:t>");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css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("</a:t>
                      </a:r>
                      <a:r>
                        <a:rPr lang="fr-CA" sz="1600" i="1" dirty="0" err="1">
                          <a:latin typeface="Courier New"/>
                          <a:cs typeface="Courier New"/>
                        </a:rPr>
                        <a:t>propertyName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", value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/>
                        <a:t>Set </a:t>
                      </a:r>
                      <a:r>
                        <a:rPr lang="fr-CA" baseline="0"/>
                        <a:t>la propriété en paramètre à la valeur spécifiée</a:t>
                      </a:r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$("#message").</a:t>
                      </a:r>
                      <a:r>
                        <a:rPr lang="fr-CA" sz="1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css</a:t>
                      </a: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("</a:t>
                      </a:r>
                      <a:r>
                        <a:rPr lang="fr-CA" sz="1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color</a:t>
                      </a: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", "</a:t>
                      </a:r>
                      <a:r>
                        <a:rPr lang="fr-CA" sz="1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red</a:t>
                      </a: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");</a:t>
                      </a:r>
                      <a:b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</a:b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$("#message").</a:t>
                      </a:r>
                      <a:r>
                        <a:rPr lang="fr-CA" sz="1800" b="0" i="0" u="none" strike="noStrike" baseline="0" noProof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css</a:t>
                      </a:r>
                      <a:r>
                        <a:rPr lang="fr-CA" sz="1800" b="0" i="0" u="none" strike="noStrike" baseline="0" noProof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("font-size", "20px");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115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79AC6BC-DB53-485A-BC8C-E5EF5012E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Autres méthodes jQuery (suite)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8093C7E-C961-3126-C7F6-0A709E3B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775603C-0A76-1F12-1B6D-2BCB90E76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11</a:t>
            </a:fld>
            <a:endParaRPr lang="fr-CA"/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D6ECAEC-8B3F-014A-7EF2-778DAC889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269059"/>
              </p:ext>
            </p:extLst>
          </p:nvPr>
        </p:nvGraphicFramePr>
        <p:xfrm>
          <a:off x="261257" y="1386114"/>
          <a:ext cx="11754002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0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7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8243">
                  <a:extLst>
                    <a:ext uri="{9D8B030D-6E8A-4147-A177-3AD203B41FA5}">
                      <a16:colId xmlns:a16="http://schemas.microsoft.com/office/drawing/2014/main" val="4056681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/>
                        <a:t>Méthode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Sélection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CA" sz="1800" b="1" i="0" u="none" strike="noStrike" noProof="0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Exemple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addClass</a:t>
                      </a:r>
                      <a:r>
                        <a:rPr lang="fr-CA" sz="1600" i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("</a:t>
                      </a:r>
                      <a:r>
                        <a:rPr lang="fr-CA" sz="1600" i="1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className</a:t>
                      </a:r>
                      <a:r>
                        <a:rPr lang="fr-CA" sz="1600" i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r>
                        <a:rPr lang="fr-CA" sz="1600" i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0"/>
                        <a:t>Ajouter une</a:t>
                      </a:r>
                      <a:r>
                        <a:rPr lang="fr-CA" i="0" baseline="0"/>
                        <a:t> ou plusieurs classes à un E; si nécessaire créer la classe</a:t>
                      </a:r>
                      <a:endParaRPr lang="fr-CA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$("#titre").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addClass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("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colorBlue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");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removeClass</a:t>
                      </a:r>
                      <a:r>
                        <a:rPr lang="fr-CA" sz="160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fr-CA" sz="1600" i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r>
                        <a:rPr lang="fr-CA" sz="1600" i="1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className</a:t>
                      </a:r>
                      <a:r>
                        <a:rPr lang="fr-CA" sz="1600" i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</a:t>
                      </a:r>
                      <a:r>
                        <a:rPr lang="fr-CA" sz="1600" i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fr-CA" sz="160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/>
                        <a:t>Supprimer la</a:t>
                      </a:r>
                      <a:r>
                        <a:rPr lang="fr-CA" baseline="0"/>
                        <a:t> ou les </a:t>
                      </a:r>
                      <a:r>
                        <a:rPr lang="fr-CA" i="0" baseline="0"/>
                        <a:t>classes</a:t>
                      </a:r>
                      <a:r>
                        <a:rPr lang="fr-CA" i="1" baseline="0"/>
                        <a:t> </a:t>
                      </a:r>
                      <a:r>
                        <a:rPr lang="fr-CA" i="0" baseline="0"/>
                        <a:t>d'un</a:t>
                      </a:r>
                      <a:r>
                        <a:rPr lang="fr-CA" i="1" baseline="0"/>
                        <a:t> </a:t>
                      </a:r>
                      <a:r>
                        <a:rPr lang="fr-CA" i="0" baseline="0"/>
                        <a:t>E</a:t>
                      </a:r>
                      <a:endParaRPr lang="fr-CA" i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$("#titre").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removeClass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("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colorBlue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");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2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toggleClass</a:t>
                      </a:r>
                      <a:r>
                        <a:rPr lang="fr-CA" sz="1600" i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("</a:t>
                      </a:r>
                      <a:r>
                        <a:rPr lang="fr-CA" sz="1600" i="1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className</a:t>
                      </a:r>
                      <a:r>
                        <a:rPr lang="fr-CA" sz="1600" i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")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/>
                        <a:t>Supprimer la classe si elle existe sinon ajoute la classe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$("#titre").</a:t>
                      </a:r>
                      <a:r>
                        <a:rPr lang="fr-CA" sz="1800" b="0" i="0" u="none" strike="noStrike" noProof="0" err="1">
                          <a:latin typeface="Calibri"/>
                          <a:ea typeface="Calibri"/>
                          <a:cs typeface="Calibri"/>
                        </a:rPr>
                        <a:t>toggleClass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("</a:t>
                      </a:r>
                      <a:r>
                        <a:rPr lang="fr-CA" sz="1800" b="0" i="0" u="none" strike="noStrike" noProof="0" err="1">
                          <a:latin typeface="Calibri"/>
                          <a:ea typeface="Calibri"/>
                          <a:cs typeface="Calibri"/>
                        </a:rPr>
                        <a:t>colorBlue</a:t>
                      </a:r>
                      <a:r>
                        <a:rPr lang="fr-CA" sz="1800" b="0" i="0" u="none" strike="noStrike" noProof="0">
                          <a:latin typeface="Calibri"/>
                          <a:ea typeface="Calibri"/>
                          <a:cs typeface="Calibri"/>
                        </a:rPr>
                        <a:t>");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err="1">
                          <a:latin typeface="Courier New"/>
                          <a:cs typeface="Courier New"/>
                        </a:rPr>
                        <a:t>hide</a:t>
                      </a:r>
                      <a:r>
                        <a:rPr lang="fr-CA" sz="1600" i="0">
                          <a:latin typeface="Courier New"/>
                          <a:cs typeface="Courier New"/>
                        </a:rPr>
                        <a:t>([</a:t>
                      </a:r>
                      <a:r>
                        <a:rPr lang="fr-CA" sz="1600" i="1">
                          <a:latin typeface="Courier New"/>
                          <a:cs typeface="Courier New"/>
                        </a:rPr>
                        <a:t>duration</a:t>
                      </a:r>
                      <a:r>
                        <a:rPr lang="fr-CA" sz="1600" i="0">
                          <a:latin typeface="Courier New"/>
                          <a:cs typeface="Courier New"/>
                        </a:rPr>
                        <a:t>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/>
                        <a:t>Masquer l'E sélectionné</a:t>
                      </a:r>
                      <a:r>
                        <a:rPr lang="fr-CA" baseline="0"/>
                        <a:t>; paramètre "slow" (600ms), "fast" (200ms) ou nb de millisecondes (400ms)</a:t>
                      </a:r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$("#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faqs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").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hide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("slow");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show([</a:t>
                      </a:r>
                      <a:r>
                        <a:rPr lang="fr-CA" sz="1600" i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duration</a:t>
                      </a:r>
                      <a:r>
                        <a:rPr lang="fr-CA" sz="1600" i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])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/>
                        <a:t>Afficher l'E sélectionné;</a:t>
                      </a:r>
                      <a:r>
                        <a:rPr lang="fr-CA" baseline="0"/>
                        <a:t> idem</a:t>
                      </a:r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$("#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faqs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").show(400);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err="1">
                          <a:latin typeface="Courier New"/>
                          <a:cs typeface="Courier New"/>
                        </a:rPr>
                        <a:t>each</a:t>
                      </a:r>
                      <a:r>
                        <a:rPr lang="fr-CA" sz="1600" i="0">
                          <a:latin typeface="Courier New"/>
                          <a:cs typeface="Courier New"/>
                        </a:rPr>
                        <a:t>(</a:t>
                      </a:r>
                      <a:r>
                        <a:rPr lang="fr-CA" sz="1600" i="1" err="1">
                          <a:latin typeface="Courier New"/>
                          <a:cs typeface="Courier New"/>
                        </a:rPr>
                        <a:t>function</a:t>
                      </a:r>
                      <a:r>
                        <a:rPr lang="fr-CA" sz="1600" i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/>
                        <a:t>Exécuter</a:t>
                      </a:r>
                      <a:r>
                        <a:rPr lang="fr-CA" baseline="0"/>
                        <a:t> la fonction pour chaque E d'un </a:t>
                      </a:r>
                      <a:r>
                        <a:rPr lang="fr-CA" i="1" baseline="0" err="1"/>
                        <a:t>array</a:t>
                      </a:r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$("p").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each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(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function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() { console.log($(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this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).</a:t>
                      </a:r>
                      <a:r>
                        <a:rPr lang="fr-CA" sz="1800" b="0" i="0" u="none" strike="noStrike" baseline="0" noProof="0" err="1">
                          <a:latin typeface="Calibri"/>
                          <a:ea typeface="Calibri"/>
                          <a:cs typeface="Calibri"/>
                        </a:rPr>
                        <a:t>text</a:t>
                      </a:r>
                      <a:r>
                        <a:rPr lang="fr-CA" sz="1800" b="0" i="0" u="none" strike="noStrike" baseline="0" noProof="0">
                          <a:latin typeface="Calibri"/>
                          <a:ea typeface="Calibri"/>
                          <a:cs typeface="Calibri"/>
                        </a:rPr>
                        <a:t>()); });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259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9227A27-D059-2760-E494-D6BB0E54A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Évènements jQuery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8AE8B6-FF45-43D4-84F7-415203FC1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416877D-6050-3B5E-70A0-C8DE174F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12</a:t>
            </a:fld>
            <a:endParaRPr lang="fr-CA"/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CF3D312F-C8D3-C8CD-4C8A-6D314535B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116783"/>
              </p:ext>
            </p:extLst>
          </p:nvPr>
        </p:nvGraphicFramePr>
        <p:xfrm>
          <a:off x="1045028" y="1422400"/>
          <a:ext cx="9647450" cy="3977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5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 err="1"/>
                        <a:t>Event</a:t>
                      </a:r>
                      <a:r>
                        <a:rPr lang="fr-CA" dirty="0"/>
                        <a:t> </a:t>
                      </a:r>
                      <a:r>
                        <a:rPr lang="fr-CA" dirty="0" err="1"/>
                        <a:t>method</a:t>
                      </a:r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Sélection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>
                          <a:latin typeface="Courier New"/>
                          <a:cs typeface="Courier New"/>
                        </a:rPr>
                        <a:t>$(</a:t>
                      </a:r>
                      <a:r>
                        <a:rPr lang="fr-CA" sz="1600" i="1">
                          <a:latin typeface="Courier New"/>
                          <a:cs typeface="Courier New"/>
                        </a:rPr>
                        <a:t>handler</a:t>
                      </a:r>
                      <a:r>
                        <a:rPr lang="fr-CA" sz="1600" i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i="0"/>
                        <a:t>Exécute la fonction </a:t>
                      </a:r>
                      <a:r>
                        <a:rPr lang="fr-CA" i="1"/>
                        <a:t>handler </a:t>
                      </a:r>
                      <a:r>
                        <a:rPr lang="fr-CA" i="0"/>
                        <a:t>Quand le DOM est prêt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on("</a:t>
                      </a: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dblclick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", 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handler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/>
                        <a:t>Quand double-clique</a:t>
                      </a:r>
                      <a:r>
                        <a:rPr lang="fr-CA" baseline="0"/>
                        <a:t> sur un E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on("</a:t>
                      </a: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mouseenter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", 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handler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/>
                        <a:t>Quand la souris arrive sur l'E sélectionné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on("</a:t>
                      </a: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mouseover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", 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handler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/>
                        <a:t>Quand la souris est sur l'E sélectionné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on("</a:t>
                      </a: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mouseout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", 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handler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/>
                        <a:t>Quand la souris quitte l'E sélectionné</a:t>
                      </a:r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on(</a:t>
                      </a: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event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, 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handler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i="0"/>
                        <a:t>Attache</a:t>
                      </a:r>
                      <a:r>
                        <a:rPr lang="fr-CA" i="0" baseline="0"/>
                        <a:t> un gestionnaire d'évènement à un évènement</a:t>
                      </a:r>
                      <a:endParaRPr lang="fr-CA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24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off(</a:t>
                      </a: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event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, 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handler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i="0"/>
                        <a:t>Supprime le</a:t>
                      </a:r>
                      <a:r>
                        <a:rPr lang="fr-CA" i="0" baseline="0"/>
                        <a:t> gestionnaire d'évènement d'un évènement</a:t>
                      </a:r>
                      <a:endParaRPr lang="fr-CA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one(</a:t>
                      </a:r>
                      <a:r>
                        <a:rPr lang="fr-CA" sz="1600" i="0" dirty="0" err="1">
                          <a:latin typeface="Courier New"/>
                          <a:cs typeface="Courier New"/>
                        </a:rPr>
                        <a:t>event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, </a:t>
                      </a:r>
                      <a:r>
                        <a:rPr lang="fr-CA" sz="1600" i="1" dirty="0">
                          <a:latin typeface="Courier New"/>
                          <a:cs typeface="Courier New"/>
                        </a:rPr>
                        <a:t>handler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i="0"/>
                        <a:t>Attache</a:t>
                      </a:r>
                      <a:r>
                        <a:rPr lang="fr-CA" i="0" baseline="0"/>
                        <a:t> gestionnaire d'évènement à un évènement et le supprime après son exécution</a:t>
                      </a:r>
                      <a:endParaRPr lang="fr-CA" i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2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trigger(</a:t>
                      </a:r>
                      <a:r>
                        <a:rPr lang="fr-CA" sz="1600" i="1" dirty="0" err="1">
                          <a:latin typeface="Courier New"/>
                          <a:cs typeface="Courier New"/>
                        </a:rPr>
                        <a:t>event</a:t>
                      </a:r>
                      <a:r>
                        <a:rPr lang="fr-CA" sz="1600" i="0" dirty="0">
                          <a:latin typeface="Courier New"/>
                          <a:cs typeface="Courier New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/>
                        <a:t>Déclenche</a:t>
                      </a:r>
                      <a:r>
                        <a:rPr lang="fr-CA" baseline="0"/>
                        <a:t> l'évènement en paramètre</a:t>
                      </a:r>
                      <a:endParaRPr lang="fr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81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7271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429C079-D618-6EF9-2558-931BA4A3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Exemples de gestion d’évènements jQuery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8F93E2-AD7C-4AA4-4C23-858ED9A96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35FC9D-A24F-AB32-45FC-183BA6F9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13</a:t>
            </a:fld>
            <a:endParaRPr lang="fr-CA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0D701DE-034A-BF94-5991-80AE55BA7C3A}"/>
              </a:ext>
            </a:extLst>
          </p:cNvPr>
          <p:cNvSpPr txBox="1">
            <a:spLocks/>
          </p:cNvSpPr>
          <p:nvPr/>
        </p:nvSpPr>
        <p:spPr>
          <a:xfrm>
            <a:off x="1109881" y="1811762"/>
            <a:ext cx="7886700" cy="555405"/>
          </a:xfrm>
          <a:prstGeom prst="rect">
            <a:avLst/>
          </a:prstGeom>
          <a:solidFill>
            <a:schemeClr val="bg1"/>
          </a:solidFill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fr-CA">
                <a:solidFill>
                  <a:schemeClr val="tx1"/>
                </a:solidFill>
                <a:latin typeface="Courier New"/>
                <a:cs typeface="Courier New"/>
              </a:rPr>
              <a:t>let </a:t>
            </a:r>
            <a:r>
              <a:rPr lang="fr-CA" err="1">
                <a:solidFill>
                  <a:schemeClr val="tx1"/>
                </a:solidFill>
                <a:latin typeface="Courier New"/>
                <a:cs typeface="Courier New"/>
              </a:rPr>
              <a:t>effacerClick</a:t>
            </a:r>
            <a:r>
              <a:rPr lang="fr-CA">
                <a:solidFill>
                  <a:schemeClr val="tx1"/>
                </a:solidFill>
                <a:latin typeface="Courier New"/>
                <a:cs typeface="Courier New"/>
              </a:rPr>
              <a:t> = </a:t>
            </a:r>
            <a:r>
              <a:rPr lang="fr-CA" err="1">
                <a:solidFill>
                  <a:schemeClr val="tx1"/>
                </a:solidFill>
                <a:latin typeface="Courier New"/>
                <a:cs typeface="Courier New"/>
              </a:rPr>
              <a:t>function</a:t>
            </a:r>
            <a:r>
              <a:rPr lang="fr-CA">
                <a:solidFill>
                  <a:schemeClr val="tx1"/>
                </a:solidFill>
                <a:latin typeface="Courier New"/>
                <a:cs typeface="Courier New"/>
              </a:rPr>
              <a:t>(){}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38BA3F-12B6-0589-662D-960CA2CD3ACE}"/>
              </a:ext>
            </a:extLst>
          </p:cNvPr>
          <p:cNvSpPr/>
          <p:nvPr/>
        </p:nvSpPr>
        <p:spPr>
          <a:xfrm>
            <a:off x="1112082" y="1379715"/>
            <a:ext cx="792088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fr-CA" sz="2000"/>
              <a:t>Assigner un gestionnaire d'évènement à une variable</a:t>
            </a:r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A5C60A3-C22D-0961-A657-6A28978E9D89}"/>
              </a:ext>
            </a:extLst>
          </p:cNvPr>
          <p:cNvSpPr txBox="1">
            <a:spLocks/>
          </p:cNvSpPr>
          <p:nvPr/>
        </p:nvSpPr>
        <p:spPr>
          <a:xfrm>
            <a:off x="1114370" y="3107907"/>
            <a:ext cx="7886700" cy="45113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CA" sz="2000">
                <a:latin typeface="Courier New"/>
                <a:cs typeface="Courier New"/>
              </a:rPr>
              <a:t>$("#effacer").on("click", </a:t>
            </a:r>
            <a:r>
              <a:rPr lang="fr-CA" sz="2000" err="1">
                <a:latin typeface="Courier New"/>
                <a:cs typeface="Courier New"/>
              </a:rPr>
              <a:t>effacerClick</a:t>
            </a:r>
            <a:r>
              <a:rPr lang="fr-CA" sz="2000">
                <a:latin typeface="Courier New"/>
                <a:cs typeface="Courier New"/>
              </a:rPr>
              <a:t>);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88C9EB-71E2-425A-D0D5-E4C17BD97563}"/>
              </a:ext>
            </a:extLst>
          </p:cNvPr>
          <p:cNvSpPr/>
          <p:nvPr/>
        </p:nvSpPr>
        <p:spPr>
          <a:xfrm>
            <a:off x="1097280" y="2675859"/>
            <a:ext cx="792088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fr-CA" sz="2000"/>
              <a:t>Attacher un gestionnaire d'évènement à un évènement</a:t>
            </a:r>
            <a:endParaRPr lang="fr-FR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BB6002E1-2F4C-A8F8-5F1F-329A42D38A35}"/>
              </a:ext>
            </a:extLst>
          </p:cNvPr>
          <p:cNvSpPr txBox="1">
            <a:spLocks/>
          </p:cNvSpPr>
          <p:nvPr/>
        </p:nvSpPr>
        <p:spPr>
          <a:xfrm>
            <a:off x="1114370" y="4270841"/>
            <a:ext cx="7886700" cy="50232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2000">
                <a:latin typeface="Courier New"/>
                <a:cs typeface="Courier New"/>
              </a:rPr>
              <a:t>$("#effacer").trigger("click");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F0172A-E1E1-6D12-A839-E879BA0824A4}"/>
              </a:ext>
            </a:extLst>
          </p:cNvPr>
          <p:cNvSpPr/>
          <p:nvPr/>
        </p:nvSpPr>
        <p:spPr>
          <a:xfrm>
            <a:off x="1097280" y="3867730"/>
            <a:ext cx="792088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fr-CA" sz="2000"/>
              <a:t>Déclencher un évènement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9606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429C079-D618-6EF9-2558-931BA4A3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Le </a:t>
            </a:r>
            <a:r>
              <a:rPr lang="fr-CA" b="1" err="1"/>
              <a:t>this</a:t>
            </a:r>
            <a:r>
              <a:rPr lang="fr-CA"/>
              <a:t> dans les évènements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8F93E2-AD7C-4AA4-4C23-858ED9A96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35FC9D-A24F-AB32-45FC-183BA6F9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14</a:t>
            </a:fld>
            <a:endParaRPr lang="fr-CA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0D701DE-034A-BF94-5991-80AE55BA7C3A}"/>
              </a:ext>
            </a:extLst>
          </p:cNvPr>
          <p:cNvSpPr txBox="1">
            <a:spLocks/>
          </p:cNvSpPr>
          <p:nvPr/>
        </p:nvSpPr>
        <p:spPr>
          <a:xfrm>
            <a:off x="1109882" y="1848048"/>
            <a:ext cx="10399484" cy="2316651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>
            <a:normAutofit fontScale="700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fr-CA">
                <a:latin typeface="Courier New"/>
                <a:cs typeface="Courier New"/>
              </a:rPr>
              <a:t>let </a:t>
            </a:r>
            <a:r>
              <a:rPr lang="fr-CA" err="1">
                <a:latin typeface="Courier New"/>
                <a:cs typeface="Courier New"/>
              </a:rPr>
              <a:t>effacerClick</a:t>
            </a:r>
            <a:r>
              <a:rPr lang="fr-CA">
                <a:latin typeface="Courier New"/>
                <a:cs typeface="Courier New"/>
              </a:rPr>
              <a:t> = </a:t>
            </a:r>
            <a:r>
              <a:rPr lang="fr-CA" err="1">
                <a:latin typeface="Courier New"/>
                <a:cs typeface="Courier New"/>
              </a:rPr>
              <a:t>function</a:t>
            </a:r>
            <a:r>
              <a:rPr lang="fr-CA">
                <a:latin typeface="Courier New"/>
                <a:cs typeface="Courier New"/>
              </a:rPr>
              <a:t>(){</a:t>
            </a: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 </a:t>
            </a:r>
            <a:r>
              <a:rPr lang="fr-CA" err="1">
                <a:latin typeface="Courier New"/>
                <a:cs typeface="Courier New"/>
              </a:rPr>
              <a:t>this</a:t>
            </a:r>
            <a:r>
              <a:rPr lang="fr-CA">
                <a:latin typeface="Courier New"/>
                <a:cs typeface="Courier New"/>
              </a:rPr>
              <a:t> est l'élément html sur lequel l'évènement a été </a:t>
            </a:r>
            <a:r>
              <a:rPr lang="fr-CA" b="1">
                <a:latin typeface="Courier New"/>
                <a:cs typeface="Courier New"/>
              </a:rPr>
              <a:t>enregistré</a:t>
            </a:r>
            <a:r>
              <a:rPr lang="fr-CA">
                <a:latin typeface="Courier New"/>
                <a:cs typeface="Courier New"/>
              </a:rPr>
              <a:t>!</a:t>
            </a: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 console.log(</a:t>
            </a:r>
            <a:r>
              <a:rPr lang="fr-CA" err="1">
                <a:latin typeface="Courier New"/>
                <a:cs typeface="Courier New"/>
              </a:rPr>
              <a:t>this</a:t>
            </a:r>
            <a:r>
              <a:rPr lang="fr-CA">
                <a:latin typeface="Courier New"/>
                <a:cs typeface="Courier New"/>
              </a:rPr>
              <a:t>);</a:t>
            </a:r>
            <a:endParaRPr lang="fr-CA"/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 Comme pour n'importe quel élément html,</a:t>
            </a: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 on peut obtenir une version jQuery de cette façon</a:t>
            </a:r>
            <a:endParaRPr lang="fr-CA"/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 console.log($(</a:t>
            </a:r>
            <a:r>
              <a:rPr lang="fr-CA" err="1">
                <a:latin typeface="Courier New"/>
                <a:cs typeface="Courier New"/>
              </a:rPr>
              <a:t>this</a:t>
            </a:r>
            <a:r>
              <a:rPr lang="fr-CA">
                <a:latin typeface="Courier New"/>
                <a:cs typeface="Courier New"/>
              </a:rPr>
              <a:t>));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fr-CA">
                <a:latin typeface="Courier New"/>
                <a:cs typeface="Courier New"/>
              </a:rPr>
              <a:t>}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38BA3F-12B6-0589-662D-960CA2CD3ACE}"/>
              </a:ext>
            </a:extLst>
          </p:cNvPr>
          <p:cNvSpPr/>
          <p:nvPr/>
        </p:nvSpPr>
        <p:spPr>
          <a:xfrm>
            <a:off x="1112082" y="1379715"/>
            <a:ext cx="8256522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r-CA" sz="2000"/>
              <a:t>Dans les deux cas, lors de l'appel de la fonction, on a accès à la variable </a:t>
            </a:r>
            <a:r>
              <a:rPr lang="fr-CA" sz="2000" b="1" err="1"/>
              <a:t>this</a:t>
            </a:r>
            <a:r>
              <a:rPr lang="fr-CA" sz="2000" b="1"/>
              <a:t>!</a:t>
            </a:r>
            <a:endParaRPr lang="fr-CA" sz="2000"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88C9EB-71E2-425A-D0D5-E4C17BD97563}"/>
              </a:ext>
            </a:extLst>
          </p:cNvPr>
          <p:cNvSpPr/>
          <p:nvPr/>
        </p:nvSpPr>
        <p:spPr>
          <a:xfrm>
            <a:off x="161109" y="2704888"/>
            <a:ext cx="792088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endParaRPr lang="fr-CA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7820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429C079-D618-6EF9-2558-931BA4A3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Le paramètre </a:t>
            </a:r>
            <a:r>
              <a:rPr lang="fr-CA" err="1"/>
              <a:t>event</a:t>
            </a:r>
            <a:r>
              <a:rPr lang="fr-CA" b="1"/>
              <a:t> </a:t>
            </a:r>
            <a:r>
              <a:rPr lang="fr-CA"/>
              <a:t>dans les événements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8F93E2-AD7C-4AA4-4C23-858ED9A96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35FC9D-A24F-AB32-45FC-183BA6F9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15</a:t>
            </a:fld>
            <a:endParaRPr lang="fr-CA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0D701DE-034A-BF94-5991-80AE55BA7C3A}"/>
              </a:ext>
            </a:extLst>
          </p:cNvPr>
          <p:cNvSpPr txBox="1">
            <a:spLocks/>
          </p:cNvSpPr>
          <p:nvPr/>
        </p:nvSpPr>
        <p:spPr>
          <a:xfrm>
            <a:off x="1109882" y="1848048"/>
            <a:ext cx="10399484" cy="3160291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>
            <a:normAutofit fontScale="77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fr-CA">
                <a:latin typeface="Courier New"/>
                <a:cs typeface="Courier New"/>
              </a:rPr>
              <a:t>let </a:t>
            </a:r>
            <a:r>
              <a:rPr lang="fr-CA" err="1">
                <a:latin typeface="Courier New"/>
                <a:cs typeface="Courier New"/>
              </a:rPr>
              <a:t>effacerClick</a:t>
            </a:r>
            <a:r>
              <a:rPr lang="fr-CA">
                <a:latin typeface="Courier New"/>
                <a:cs typeface="Courier New"/>
              </a:rPr>
              <a:t> = </a:t>
            </a:r>
            <a:r>
              <a:rPr lang="fr-CA" err="1">
                <a:latin typeface="Courier New"/>
                <a:cs typeface="Courier New"/>
              </a:rPr>
              <a:t>function</a:t>
            </a:r>
            <a:r>
              <a:rPr lang="fr-CA">
                <a:latin typeface="Courier New"/>
                <a:cs typeface="Courier New"/>
              </a:rPr>
              <a:t>(</a:t>
            </a:r>
            <a:r>
              <a:rPr lang="fr-CA" err="1">
                <a:latin typeface="Courier New"/>
                <a:cs typeface="Courier New"/>
              </a:rPr>
              <a:t>event</a:t>
            </a:r>
            <a:r>
              <a:rPr lang="fr-CA">
                <a:latin typeface="Courier New"/>
                <a:cs typeface="Courier New"/>
              </a:rPr>
              <a:t>){</a:t>
            </a: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 Un événement reçoit également un paramètre qui donne beaucoup d'information</a:t>
            </a: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 à propos de comment l'événement a été déclenché.</a:t>
            </a: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 Soyez prudent en l'utilisant!</a:t>
            </a: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 Préférez l'utilisation de </a:t>
            </a:r>
            <a:r>
              <a:rPr lang="fr-CA" b="1" err="1">
                <a:latin typeface="Courier New"/>
                <a:cs typeface="Courier New"/>
              </a:rPr>
              <a:t>this</a:t>
            </a:r>
            <a:r>
              <a:rPr lang="fr-CA" b="1">
                <a:latin typeface="Courier New"/>
                <a:cs typeface="Courier New"/>
              </a:rPr>
              <a:t> </a:t>
            </a:r>
            <a:r>
              <a:rPr lang="fr-CA">
                <a:latin typeface="Courier New"/>
                <a:cs typeface="Courier New"/>
              </a:rPr>
              <a:t>autant que possible.</a:t>
            </a:r>
            <a:endParaRPr lang="fr-CA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 L'</a:t>
            </a:r>
            <a:r>
              <a:rPr lang="fr-CA" err="1">
                <a:latin typeface="Courier New"/>
                <a:cs typeface="Courier New"/>
              </a:rPr>
              <a:t>event</a:t>
            </a:r>
            <a:r>
              <a:rPr lang="fr-CA">
                <a:latin typeface="Courier New"/>
                <a:cs typeface="Courier New"/>
              </a:rPr>
              <a:t> a de nombreuses </a:t>
            </a:r>
            <a:r>
              <a:rPr lang="fr-CA" err="1">
                <a:latin typeface="Courier New"/>
                <a:cs typeface="Courier New"/>
              </a:rPr>
              <a:t>propriétées</a:t>
            </a:r>
            <a:r>
              <a:rPr lang="fr-CA">
                <a:latin typeface="Courier New"/>
                <a:cs typeface="Courier New"/>
              </a:rPr>
              <a:t> qui peuvent être mélangeantes comme:</a:t>
            </a:r>
            <a:endParaRPr lang="fr-CA" err="1">
              <a:latin typeface="Calibri" panose="020F0502020204030204"/>
              <a:cs typeface="Calibri"/>
            </a:endParaRP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 </a:t>
            </a:r>
            <a:r>
              <a:rPr lang="fr-CA" err="1">
                <a:latin typeface="Courier New"/>
                <a:cs typeface="Courier New"/>
              </a:rPr>
              <a:t>currentTarget</a:t>
            </a:r>
            <a:r>
              <a:rPr lang="fr-CA">
                <a:latin typeface="Courier New"/>
                <a:cs typeface="Courier New"/>
              </a:rPr>
              <a:t>, </a:t>
            </a:r>
            <a:r>
              <a:rPr lang="fr-CA" err="1">
                <a:latin typeface="Courier New"/>
                <a:cs typeface="Courier New"/>
              </a:rPr>
              <a:t>delegateTarget</a:t>
            </a:r>
            <a:r>
              <a:rPr lang="fr-CA">
                <a:latin typeface="Courier New"/>
                <a:cs typeface="Courier New"/>
              </a:rPr>
              <a:t> et </a:t>
            </a:r>
            <a:r>
              <a:rPr lang="fr-CA" err="1">
                <a:latin typeface="Courier New"/>
                <a:cs typeface="Courier New"/>
              </a:rPr>
              <a:t>target</a:t>
            </a:r>
            <a:endParaRPr lang="fr-CA">
              <a:cs typeface="Calibri"/>
            </a:endParaRP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 console.log(</a:t>
            </a:r>
            <a:r>
              <a:rPr lang="fr-CA" err="1">
                <a:latin typeface="Courier New"/>
                <a:cs typeface="Courier New"/>
              </a:rPr>
              <a:t>event</a:t>
            </a:r>
            <a:r>
              <a:rPr lang="fr-CA">
                <a:latin typeface="Courier New"/>
                <a:cs typeface="Courier New"/>
              </a:rPr>
              <a:t>);</a:t>
            </a:r>
            <a:endParaRPr lang="fr-CA"/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}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38BA3F-12B6-0589-662D-960CA2CD3ACE}"/>
              </a:ext>
            </a:extLst>
          </p:cNvPr>
          <p:cNvSpPr/>
          <p:nvPr/>
        </p:nvSpPr>
        <p:spPr>
          <a:xfrm>
            <a:off x="1112082" y="1379715"/>
            <a:ext cx="8256522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r-CA" sz="2000"/>
              <a:t>Lors de l'appel de la </a:t>
            </a:r>
            <a:r>
              <a:rPr lang="fr-CA" sz="2000" err="1"/>
              <a:t>function</a:t>
            </a:r>
            <a:r>
              <a:rPr lang="fr-CA" sz="2000"/>
              <a:t>, on reçoit également un </a:t>
            </a:r>
            <a:r>
              <a:rPr lang="fr-CA" sz="2000" err="1"/>
              <a:t>event</a:t>
            </a:r>
            <a:r>
              <a:rPr lang="fr-CA" sz="2000"/>
              <a:t> en paramètre</a:t>
            </a:r>
            <a:endParaRPr lang="fr-CA" sz="2000"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88C9EB-71E2-425A-D0D5-E4C17BD97563}"/>
              </a:ext>
            </a:extLst>
          </p:cNvPr>
          <p:cNvSpPr/>
          <p:nvPr/>
        </p:nvSpPr>
        <p:spPr>
          <a:xfrm>
            <a:off x="1097280" y="2675859"/>
            <a:ext cx="792088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endParaRPr lang="fr-CA" sz="2000"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26FAD87-5F6C-B5E6-DA47-D7FC845F84A8}"/>
              </a:ext>
            </a:extLst>
          </p:cNvPr>
          <p:cNvSpPr txBox="1"/>
          <p:nvPr/>
        </p:nvSpPr>
        <p:spPr>
          <a:xfrm>
            <a:off x="1167740" y="5581402"/>
            <a:ext cx="10311740" cy="6333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234529-4987-DA9F-CDAD-9A8F69A48AEB}"/>
              </a:ext>
            </a:extLst>
          </p:cNvPr>
          <p:cNvSpPr txBox="1">
            <a:spLocks/>
          </p:cNvSpPr>
          <p:nvPr/>
        </p:nvSpPr>
        <p:spPr>
          <a:xfrm>
            <a:off x="1100810" y="5503833"/>
            <a:ext cx="10354127" cy="638434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>
            <a:normAutofit fontScale="850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b="1">
                <a:latin typeface="Courier New"/>
                <a:cs typeface="Courier New"/>
              </a:rPr>
              <a:t>NOTE:</a:t>
            </a:r>
            <a:r>
              <a:rPr lang="fr-CA">
                <a:latin typeface="Courier New"/>
                <a:cs typeface="Courier New"/>
              </a:rPr>
              <a:t> </a:t>
            </a:r>
            <a:r>
              <a:rPr lang="fr-CA" err="1">
                <a:latin typeface="Courier New"/>
                <a:cs typeface="Courier New"/>
              </a:rPr>
              <a:t>this</a:t>
            </a:r>
            <a:r>
              <a:rPr lang="fr-CA">
                <a:latin typeface="Courier New"/>
                <a:cs typeface="Courier New"/>
              </a:rPr>
              <a:t> et l'</a:t>
            </a:r>
            <a:r>
              <a:rPr lang="fr-CA" err="1">
                <a:latin typeface="Courier New"/>
                <a:cs typeface="Courier New"/>
              </a:rPr>
              <a:t>event</a:t>
            </a:r>
            <a:r>
              <a:rPr lang="fr-CA">
                <a:latin typeface="Courier New"/>
                <a:cs typeface="Courier New"/>
              </a:rPr>
              <a:t> sont présent dans toutes les méthodes d'</a:t>
            </a:r>
            <a:r>
              <a:rPr lang="fr-CA" err="1">
                <a:latin typeface="Courier New"/>
                <a:cs typeface="Courier New"/>
              </a:rPr>
              <a:t>events</a:t>
            </a:r>
            <a:r>
              <a:rPr lang="fr-CA">
                <a:latin typeface="Courier New"/>
                <a:cs typeface="Courier New"/>
              </a:rPr>
              <a:t> avec des callbacks comme </a:t>
            </a:r>
            <a:r>
              <a:rPr lang="fr-CA" err="1">
                <a:latin typeface="Courier New"/>
                <a:cs typeface="Courier New"/>
              </a:rPr>
              <a:t>onmouseover</a:t>
            </a:r>
            <a:r>
              <a:rPr lang="fr-CA">
                <a:latin typeface="Courier New"/>
                <a:cs typeface="Courier New"/>
              </a:rPr>
              <a:t>, </a:t>
            </a:r>
            <a:r>
              <a:rPr lang="fr-CA" err="1">
                <a:latin typeface="Courier New"/>
                <a:cs typeface="Courier New"/>
              </a:rPr>
              <a:t>onmouseout</a:t>
            </a:r>
            <a:r>
              <a:rPr lang="fr-CA">
                <a:latin typeface="Courier New"/>
                <a:cs typeface="Courier New"/>
              </a:rPr>
              <a:t>, </a:t>
            </a:r>
            <a:r>
              <a:rPr lang="fr-CA" err="1">
                <a:latin typeface="Courier New"/>
                <a:cs typeface="Courier New"/>
              </a:rPr>
              <a:t>onchange</a:t>
            </a:r>
            <a:r>
              <a:rPr lang="fr-CA">
                <a:latin typeface="Courier New"/>
                <a:cs typeface="Courier New"/>
              </a:rPr>
              <a:t>, </a:t>
            </a:r>
            <a:r>
              <a:rPr lang="fr-CA" err="1">
                <a:latin typeface="Courier New"/>
                <a:cs typeface="Courier New"/>
              </a:rPr>
              <a:t>onkeydown</a:t>
            </a:r>
            <a:r>
              <a:rPr lang="fr-CA">
                <a:latin typeface="Courier New"/>
                <a:cs typeface="Courier New"/>
              </a:rPr>
              <a:t>, etc. </a:t>
            </a:r>
          </a:p>
        </p:txBody>
      </p:sp>
    </p:spTree>
    <p:extLst>
      <p:ext uri="{BB962C8B-B14F-4D97-AF65-F5344CB8AC3E}">
        <p14:creationId xmlns:p14="http://schemas.microsoft.com/office/powerpoint/2010/main" val="3527435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429C079-D618-6EF9-2558-931BA4A3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Utiliser le </a:t>
            </a:r>
            <a:r>
              <a:rPr lang="fr-CA" err="1"/>
              <a:t>this</a:t>
            </a:r>
            <a:r>
              <a:rPr lang="fr-CA"/>
              <a:t> directement sur l'élément html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8F93E2-AD7C-4AA4-4C23-858ED9A96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35FC9D-A24F-AB32-45FC-183BA6F9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16</a:t>
            </a:fld>
            <a:endParaRPr lang="fr-CA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0D701DE-034A-BF94-5991-80AE55BA7C3A}"/>
              </a:ext>
            </a:extLst>
          </p:cNvPr>
          <p:cNvSpPr txBox="1">
            <a:spLocks/>
          </p:cNvSpPr>
          <p:nvPr/>
        </p:nvSpPr>
        <p:spPr>
          <a:xfrm>
            <a:off x="1100811" y="2256262"/>
            <a:ext cx="10372270" cy="3414290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>
            <a:normAutofit fontScale="92500" lnSpcReduction="2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&lt;script&gt;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fr-CA">
                <a:latin typeface="Courier New"/>
                <a:cs typeface="Courier New"/>
              </a:rPr>
              <a:t>let </a:t>
            </a:r>
            <a:r>
              <a:rPr lang="fr-CA" err="1">
                <a:latin typeface="Courier New"/>
                <a:cs typeface="Courier New"/>
              </a:rPr>
              <a:t>effacerClick</a:t>
            </a:r>
            <a:r>
              <a:rPr lang="fr-CA">
                <a:latin typeface="Courier New"/>
                <a:cs typeface="Courier New"/>
              </a:rPr>
              <a:t> = </a:t>
            </a:r>
            <a:r>
              <a:rPr lang="fr-CA" err="1">
                <a:latin typeface="Courier New"/>
                <a:cs typeface="Courier New"/>
              </a:rPr>
              <a:t>function</a:t>
            </a:r>
            <a:r>
              <a:rPr lang="fr-CA">
                <a:latin typeface="Courier New"/>
                <a:cs typeface="Courier New"/>
              </a:rPr>
              <a:t>(</a:t>
            </a:r>
            <a:r>
              <a:rPr lang="fr-CA" err="1">
                <a:latin typeface="Courier New"/>
                <a:cs typeface="Courier New"/>
              </a:rPr>
              <a:t>thisElement</a:t>
            </a:r>
            <a:r>
              <a:rPr lang="fr-CA">
                <a:latin typeface="Courier New"/>
                <a:cs typeface="Courier New"/>
              </a:rPr>
              <a:t>){</a:t>
            </a:r>
            <a:endParaRPr lang="fr-CA"/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 // Ici, on a reçu en paramètre le </a:t>
            </a:r>
            <a:r>
              <a:rPr lang="fr-CA" err="1">
                <a:latin typeface="Courier New"/>
                <a:cs typeface="Courier New"/>
              </a:rPr>
              <a:t>this</a:t>
            </a:r>
            <a:endParaRPr lang="fr-CA">
              <a:latin typeface="Courier New"/>
              <a:cs typeface="Courier New"/>
            </a:endParaRP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 console.log(</a:t>
            </a:r>
            <a:r>
              <a:rPr lang="fr-CA" err="1">
                <a:latin typeface="Courier New"/>
                <a:cs typeface="Courier New"/>
              </a:rPr>
              <a:t>thisElement</a:t>
            </a:r>
            <a:r>
              <a:rPr lang="fr-CA">
                <a:latin typeface="Courier New"/>
                <a:cs typeface="Courier New"/>
              </a:rPr>
              <a:t>);</a:t>
            </a:r>
            <a:endParaRPr lang="fr-CA"/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}</a:t>
            </a:r>
          </a:p>
          <a:p>
            <a:pPr marL="0" indent="0">
              <a:buNone/>
            </a:pPr>
            <a:r>
              <a:rPr lang="fr-CA">
                <a:latin typeface="Courier New"/>
                <a:cs typeface="Courier New"/>
              </a:rPr>
              <a:t>&lt;/script&gt;</a:t>
            </a:r>
          </a:p>
          <a:p>
            <a:pPr marL="0" indent="0">
              <a:buNone/>
            </a:pPr>
            <a:r>
              <a:rPr lang="fr-CA">
                <a:solidFill>
                  <a:srgbClr val="404040"/>
                </a:solidFill>
                <a:latin typeface="Courier New"/>
                <a:cs typeface="Courier New"/>
              </a:rPr>
              <a:t>...</a:t>
            </a:r>
          </a:p>
          <a:p>
            <a:pPr marL="0" indent="0">
              <a:buNone/>
            </a:pPr>
            <a:r>
              <a:rPr lang="fr-CA">
                <a:solidFill>
                  <a:srgbClr val="0000FF"/>
                </a:solidFill>
                <a:latin typeface="Cascadia Mono"/>
                <a:cs typeface="Courier New"/>
              </a:rPr>
              <a:t>&lt;</a:t>
            </a:r>
            <a:r>
              <a:rPr lang="fr-CA">
                <a:solidFill>
                  <a:srgbClr val="800000"/>
                </a:solidFill>
                <a:latin typeface="Cascadia Mono"/>
                <a:cs typeface="Courier New"/>
              </a:rPr>
              <a:t>div</a:t>
            </a:r>
            <a:r>
              <a:rPr lang="fr-CA">
                <a:solidFill>
                  <a:srgbClr val="000000"/>
                </a:solidFill>
                <a:latin typeface="Cascadia Mono"/>
                <a:cs typeface="Courier New"/>
              </a:rPr>
              <a:t> </a:t>
            </a:r>
            <a:r>
              <a:rPr lang="fr-CA" err="1">
                <a:solidFill>
                  <a:srgbClr val="FF0000"/>
                </a:solidFill>
                <a:latin typeface="Cascadia Mono"/>
                <a:cs typeface="Courier New"/>
              </a:rPr>
              <a:t>onclick</a:t>
            </a:r>
            <a:r>
              <a:rPr lang="fr-CA">
                <a:solidFill>
                  <a:srgbClr val="0000FF"/>
                </a:solidFill>
                <a:latin typeface="Cascadia Mono"/>
                <a:cs typeface="Courier New"/>
              </a:rPr>
              <a:t>="</a:t>
            </a:r>
            <a:r>
              <a:rPr lang="fr-CA" err="1">
                <a:solidFill>
                  <a:srgbClr val="0000FF"/>
                </a:solidFill>
                <a:latin typeface="Cascadia Mono"/>
                <a:cs typeface="Courier New"/>
              </a:rPr>
              <a:t>effacerClick</a:t>
            </a:r>
            <a:r>
              <a:rPr lang="fr-CA">
                <a:solidFill>
                  <a:srgbClr val="0000FF"/>
                </a:solidFill>
                <a:latin typeface="Cascadia Mono"/>
                <a:cs typeface="Courier New"/>
              </a:rPr>
              <a:t>(</a:t>
            </a:r>
            <a:r>
              <a:rPr lang="fr-CA" err="1">
                <a:solidFill>
                  <a:srgbClr val="0000FF"/>
                </a:solidFill>
                <a:latin typeface="Cascadia Mono"/>
                <a:cs typeface="Courier New"/>
              </a:rPr>
              <a:t>this</a:t>
            </a:r>
            <a:r>
              <a:rPr lang="fr-CA">
                <a:solidFill>
                  <a:srgbClr val="0000FF"/>
                </a:solidFill>
                <a:latin typeface="Cascadia Mono"/>
                <a:cs typeface="Courier New"/>
              </a:rPr>
              <a:t>)"&gt;</a:t>
            </a:r>
            <a:r>
              <a:rPr lang="fr-CA">
                <a:solidFill>
                  <a:srgbClr val="000000"/>
                </a:solidFill>
                <a:latin typeface="Cascadia Mono"/>
                <a:cs typeface="Courier New"/>
              </a:rPr>
              <a:t>
</a:t>
            </a:r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38BA3F-12B6-0589-662D-960CA2CD3ACE}"/>
              </a:ext>
            </a:extLst>
          </p:cNvPr>
          <p:cNvSpPr/>
          <p:nvPr/>
        </p:nvSpPr>
        <p:spPr>
          <a:xfrm>
            <a:off x="1112082" y="1379715"/>
            <a:ext cx="7766666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r-CA" sz="2000"/>
              <a:t>Si on ajoute directement notre code de callback sur notre élément html, le </a:t>
            </a:r>
            <a:r>
              <a:rPr lang="fr-CA" sz="2000" err="1"/>
              <a:t>this</a:t>
            </a:r>
            <a:r>
              <a:rPr lang="fr-CA" sz="2000"/>
              <a:t> est encore disponible</a:t>
            </a:r>
            <a:endParaRPr lang="fr-CA" sz="2000"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88C9EB-71E2-425A-D0D5-E4C17BD97563}"/>
              </a:ext>
            </a:extLst>
          </p:cNvPr>
          <p:cNvSpPr/>
          <p:nvPr/>
        </p:nvSpPr>
        <p:spPr>
          <a:xfrm>
            <a:off x="1097280" y="2675859"/>
            <a:ext cx="7920880" cy="40011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endParaRPr lang="fr-CA" sz="2000">
              <a:cs typeface="Calibri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26FAD87-5F6C-B5E6-DA47-D7FC845F84A8}"/>
              </a:ext>
            </a:extLst>
          </p:cNvPr>
          <p:cNvSpPr txBox="1"/>
          <p:nvPr/>
        </p:nvSpPr>
        <p:spPr>
          <a:xfrm>
            <a:off x="1167740" y="5581402"/>
            <a:ext cx="10311740" cy="6333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414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38BA3F-12B6-0589-662D-960CA2CD3ACE}"/>
              </a:ext>
            </a:extLst>
          </p:cNvPr>
          <p:cNvSpPr/>
          <p:nvPr/>
        </p:nvSpPr>
        <p:spPr>
          <a:xfrm>
            <a:off x="1112082" y="1379715"/>
            <a:ext cx="7920880" cy="31700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fr-CA" sz="2000"/>
              <a:t>Si vous avez un élément html normal, c'est possible de le convertir en élément jQuery pour utiliser ses fonctionnalités, comme appeler la méthode show ou </a:t>
            </a:r>
            <a:r>
              <a:rPr lang="fr-CA" sz="2000" err="1"/>
              <a:t>hide</a:t>
            </a:r>
            <a:r>
              <a:rPr lang="fr-CA" sz="2000"/>
              <a:t>, avec un simple $().</a:t>
            </a:r>
            <a:endParaRPr lang="fr-CA" sz="2000">
              <a:cs typeface="Calibri"/>
            </a:endParaRPr>
          </a:p>
          <a:p>
            <a:endParaRPr lang="fr-CA" sz="2000">
              <a:cs typeface="Calibri"/>
            </a:endParaRPr>
          </a:p>
          <a:p>
            <a:endParaRPr lang="fr-CA" sz="2000">
              <a:cs typeface="Calibri"/>
            </a:endParaRPr>
          </a:p>
          <a:p>
            <a:endParaRPr lang="fr-CA" sz="2000">
              <a:cs typeface="Calibri"/>
            </a:endParaRPr>
          </a:p>
          <a:p>
            <a:endParaRPr lang="fr-CA" sz="2000">
              <a:cs typeface="Calibri"/>
            </a:endParaRPr>
          </a:p>
          <a:p>
            <a:endParaRPr lang="fr-CA" sz="2000">
              <a:cs typeface="Calibri"/>
            </a:endParaRPr>
          </a:p>
          <a:p>
            <a:r>
              <a:rPr lang="fr-CA" sz="2000">
                <a:cs typeface="Calibri"/>
              </a:rPr>
              <a:t>À l'inverse on peut faire la chose suivante (jQuery retourne toujours une collection d'éléments):</a:t>
            </a:r>
            <a:endParaRPr lang="fr-CA" sz="2000">
              <a:ea typeface="Calibri"/>
              <a:cs typeface="Calibri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429C079-D618-6EF9-2558-931BA4A3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Convertir en jQuery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8F93E2-AD7C-4AA4-4C23-858ED9A96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835FC9D-A24F-AB32-45FC-183BA6F9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17</a:t>
            </a:fld>
            <a:endParaRPr lang="fr-CA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0D701DE-034A-BF94-5991-80AE55BA7C3A}"/>
              </a:ext>
            </a:extLst>
          </p:cNvPr>
          <p:cNvSpPr txBox="1">
            <a:spLocks/>
          </p:cNvSpPr>
          <p:nvPr/>
        </p:nvSpPr>
        <p:spPr>
          <a:xfrm>
            <a:off x="1066088" y="2556245"/>
            <a:ext cx="7930492" cy="1079186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1200">
                <a:latin typeface="Courier New"/>
                <a:cs typeface="Courier New"/>
              </a:rPr>
              <a:t>let </a:t>
            </a:r>
            <a:r>
              <a:rPr lang="fr-CA" sz="1200" err="1">
                <a:latin typeface="Courier New"/>
                <a:cs typeface="Courier New"/>
              </a:rPr>
              <a:t>element</a:t>
            </a:r>
            <a:r>
              <a:rPr lang="fr-CA" sz="1200">
                <a:latin typeface="Courier New"/>
                <a:cs typeface="Courier New"/>
              </a:rPr>
              <a:t> = </a:t>
            </a:r>
            <a:r>
              <a:rPr lang="fr-CA" sz="1200" err="1">
                <a:latin typeface="Courier New"/>
                <a:cs typeface="Courier New"/>
              </a:rPr>
              <a:t>document.getElementById</a:t>
            </a:r>
            <a:r>
              <a:rPr lang="fr-CA" sz="1200">
                <a:latin typeface="Courier New"/>
                <a:cs typeface="Courier New"/>
              </a:rPr>
              <a:t>("test");</a:t>
            </a:r>
            <a:endParaRPr lang="fr-FR" sz="1200">
              <a:latin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fr-CA" sz="1200">
                <a:latin typeface="Courier New"/>
                <a:cs typeface="Courier New"/>
              </a:rPr>
              <a:t>let </a:t>
            </a:r>
            <a:r>
              <a:rPr lang="fr-CA" sz="1200" err="1">
                <a:latin typeface="Courier New"/>
                <a:cs typeface="Courier New"/>
              </a:rPr>
              <a:t>elementJQuery</a:t>
            </a:r>
            <a:r>
              <a:rPr lang="fr-CA" sz="1200">
                <a:latin typeface="Courier New"/>
                <a:cs typeface="Courier New"/>
              </a:rPr>
              <a:t> = $(</a:t>
            </a:r>
            <a:r>
              <a:rPr lang="fr-CA" sz="1200" err="1">
                <a:latin typeface="Courier New"/>
                <a:cs typeface="Courier New"/>
              </a:rPr>
              <a:t>element</a:t>
            </a:r>
            <a:r>
              <a:rPr lang="fr-CA" sz="1200">
                <a:latin typeface="Courier New"/>
                <a:cs typeface="Courier New"/>
              </a:rPr>
              <a:t>);</a:t>
            </a:r>
          </a:p>
          <a:p>
            <a:pPr marL="0" indent="0">
              <a:buNone/>
            </a:pPr>
            <a:r>
              <a:rPr lang="fr-CA" sz="1200" err="1">
                <a:latin typeface="Courier New"/>
                <a:cs typeface="Courier New"/>
              </a:rPr>
              <a:t>elementJQuery.hide</a:t>
            </a:r>
            <a:r>
              <a:rPr lang="fr-CA" sz="1200">
                <a:latin typeface="Courier New"/>
                <a:cs typeface="Courier New"/>
              </a:rPr>
              <a:t>("slow");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ED5F623-A2CF-3A53-95D2-45AD38B1B63A}"/>
              </a:ext>
            </a:extLst>
          </p:cNvPr>
          <p:cNvSpPr txBox="1">
            <a:spLocks/>
          </p:cNvSpPr>
          <p:nvPr/>
        </p:nvSpPr>
        <p:spPr>
          <a:xfrm>
            <a:off x="1066087" y="4544451"/>
            <a:ext cx="7930492" cy="1079186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1200">
                <a:solidFill>
                  <a:srgbClr val="404040"/>
                </a:solidFill>
                <a:latin typeface="Courier New"/>
                <a:cs typeface="Courier New"/>
              </a:rPr>
              <a:t>let </a:t>
            </a:r>
            <a:r>
              <a:rPr lang="fr-CA" sz="1200" err="1">
                <a:solidFill>
                  <a:srgbClr val="404040"/>
                </a:solidFill>
                <a:latin typeface="Courier New"/>
                <a:cs typeface="Courier New"/>
              </a:rPr>
              <a:t>element</a:t>
            </a:r>
            <a:r>
              <a:rPr lang="fr-CA" sz="1200">
                <a:solidFill>
                  <a:srgbClr val="404040"/>
                </a:solidFill>
                <a:latin typeface="Courier New"/>
                <a:cs typeface="Courier New"/>
              </a:rPr>
              <a:t> = $('#test')[0];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3EC1E-41BE-253A-7802-51BF067B1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DOM Démo avec JQuery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57D0A1B-906E-7DD2-F7B7-0EF1F9F3A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FC075B-9AC3-7AE5-9EB4-196C8E86B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18</a:t>
            </a:fld>
            <a:endParaRPr lang="fr-CA"/>
          </a:p>
        </p:txBody>
      </p:sp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033AB87B-7D1A-0311-B1B3-F25024F116A7}"/>
              </a:ext>
            </a:extLst>
          </p:cNvPr>
          <p:cNvGraphicFramePr>
            <a:graphicFrameLocks/>
          </p:cNvGraphicFramePr>
          <p:nvPr/>
        </p:nvGraphicFramePr>
        <p:xfrm>
          <a:off x="1097280" y="786060"/>
          <a:ext cx="8928100" cy="6038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2617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419C4A-ED76-B407-061C-29F27493B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err="1">
                <a:solidFill>
                  <a:schemeClr val="tx1"/>
                </a:solidFill>
              </a:rPr>
              <a:t>Référence</a:t>
            </a:r>
            <a:r>
              <a:rPr lang="en-US" sz="3600">
                <a:solidFill>
                  <a:schemeClr val="tx1"/>
                </a:solidFill>
              </a:rPr>
              <a:t> </a:t>
            </a:r>
            <a:r>
              <a:rPr lang="en-US" sz="3600" err="1">
                <a:solidFill>
                  <a:schemeClr val="tx1"/>
                </a:solidFill>
              </a:rPr>
              <a:t>JQuery</a:t>
            </a:r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823C35-0230-F828-BCF9-3A9D66715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E356332-117B-275E-3CB5-13F2B6FBC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19</a:t>
            </a:fld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8B662274-31F8-AC49-ACF9-B85064056104}"/>
              </a:ext>
            </a:extLst>
          </p:cNvPr>
          <p:cNvSpPr txBox="1">
            <a:spLocks/>
          </p:cNvSpPr>
          <p:nvPr/>
        </p:nvSpPr>
        <p:spPr>
          <a:xfrm>
            <a:off x="505677" y="4170501"/>
            <a:ext cx="2743200" cy="15255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n-US" sz="1700">
                <a:solidFill>
                  <a:srgbClr val="FFFFFF"/>
                </a:solidFill>
              </a:rPr>
              <a:t>http://jquery.com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232A33-6843-E77F-8917-253DF8ED0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114" y="1371722"/>
            <a:ext cx="7756731" cy="432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176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BD4206-461B-EDF7-9436-7A3A85019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Pour inclure jQuery dans votre page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129B67D-8E5A-00FD-13F1-DBB7BA3E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330248-60BE-5021-DA75-1F903531C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20</a:t>
            </a:fld>
            <a:endParaRPr lang="fr-CA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718602D6-3A5A-781D-9AC4-2FE226449405}"/>
              </a:ext>
            </a:extLst>
          </p:cNvPr>
          <p:cNvSpPr txBox="1">
            <a:spLocks/>
          </p:cNvSpPr>
          <p:nvPr/>
        </p:nvSpPr>
        <p:spPr>
          <a:xfrm>
            <a:off x="1097280" y="1542256"/>
            <a:ext cx="7886700" cy="377348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Référence directe au site</a:t>
            </a:r>
          </a:p>
          <a:p>
            <a:endParaRPr lang="fr-CA"/>
          </a:p>
          <a:p>
            <a:pPr marL="0" indent="0">
              <a:buFont typeface="Calibri" panose="020F0502020204030204" pitchFamily="34" charset="0"/>
              <a:buNone/>
            </a:pPr>
            <a:endParaRPr lang="fr-CA"/>
          </a:p>
          <a:p>
            <a:r>
              <a:rPr lang="fr-CA"/>
              <a:t>Référence à une version téléchargée</a:t>
            </a:r>
          </a:p>
          <a:p>
            <a:endParaRPr lang="fr-CA"/>
          </a:p>
          <a:p>
            <a:endParaRPr lang="fr-CA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B3E1B1E-3921-1A63-185B-50CA371A9560}"/>
              </a:ext>
            </a:extLst>
          </p:cNvPr>
          <p:cNvSpPr txBox="1"/>
          <p:nvPr/>
        </p:nvSpPr>
        <p:spPr>
          <a:xfrm>
            <a:off x="1487602" y="2247599"/>
            <a:ext cx="9277755" cy="2863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fr-CA" b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&lt;script</a:t>
            </a:r>
            <a:r>
              <a:rPr lang="fr-CA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fr-CA" b="0">
                <a:solidFill>
                  <a:srgbClr val="E50000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lang="fr-CA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fr-CA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"https://code.jquery.com/jquery-3.7.1.min.js"</a:t>
            </a:r>
            <a:r>
              <a:rPr lang="fr-CA" b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&gt;&lt;/script&gt;</a:t>
            </a:r>
            <a:endParaRPr lang="fr-CA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754A63B-1965-8833-5227-4EC914F4D4A5}"/>
              </a:ext>
            </a:extLst>
          </p:cNvPr>
          <p:cNvSpPr txBox="1"/>
          <p:nvPr/>
        </p:nvSpPr>
        <p:spPr>
          <a:xfrm>
            <a:off x="3048811" y="3741732"/>
            <a:ext cx="6094378" cy="2863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ts val="1425"/>
              </a:lnSpc>
              <a:buNone/>
            </a:pPr>
            <a:r>
              <a:rPr lang="fr-CA" b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&lt;script</a:t>
            </a:r>
            <a:r>
              <a:rPr lang="fr-CA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fr-CA" b="0">
                <a:solidFill>
                  <a:srgbClr val="E50000"/>
                </a:solidFill>
                <a:effectLst/>
                <a:latin typeface="Consolas" panose="020B0609020204030204" pitchFamily="49" charset="0"/>
              </a:rPr>
              <a:t>src</a:t>
            </a:r>
            <a:r>
              <a:rPr lang="fr-CA" b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fr-CA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lang="fr-CA" b="0" err="1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js</a:t>
            </a:r>
            <a:r>
              <a:rPr lang="fr-CA" b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/jquery-3.7.1.min.js"</a:t>
            </a:r>
            <a:r>
              <a:rPr lang="fr-CA" b="0"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&gt;&lt;/script&gt;</a:t>
            </a:r>
            <a:endParaRPr lang="fr-CA" b="0"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089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25520EFE-1C8A-19CC-005B-1337B8F18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Voici l’aperçu de la fonctionnalité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0D3DD157-8ECF-84CE-5D15-F54F6BD4B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3AED1B2-E197-86DD-7860-3BCEE4791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21</a:t>
            </a:fld>
            <a:endParaRPr lang="fr-CA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AF0FBEB2-017D-3AC6-AA7E-85836315D61F}"/>
              </a:ext>
            </a:extLst>
          </p:cNvPr>
          <p:cNvSpPr txBox="1">
            <a:spLocks/>
          </p:cNvSpPr>
          <p:nvPr/>
        </p:nvSpPr>
        <p:spPr>
          <a:xfrm>
            <a:off x="998588" y="1316114"/>
            <a:ext cx="9288411" cy="406908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>
                <a:hlinkClick r:id="rId2"/>
              </a:rPr>
              <a:t>https://learn.microsoft.com/fr-ca/visualstudio/debugger/hot-reload?view=vs-2022</a:t>
            </a:r>
            <a:endParaRPr lang="fr-CA"/>
          </a:p>
          <a:p>
            <a:endParaRPr lang="fr-CA"/>
          </a:p>
        </p:txBody>
      </p:sp>
      <p:pic>
        <p:nvPicPr>
          <p:cNvPr id="6" name="Picture 2" descr="Screenshot of the Hot Reload button.">
            <a:extLst>
              <a:ext uri="{FF2B5EF4-FFF2-40B4-BE49-F238E27FC236}">
                <a16:creationId xmlns:a16="http://schemas.microsoft.com/office/drawing/2014/main" id="{ADB6BB76-B1A9-5E76-0E83-93B141F66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327" y="1848763"/>
            <a:ext cx="8569379" cy="39558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5D6E565-766C-8AE2-7148-65486A8FC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70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F877AD-6C21-108A-DD20-437C0F51C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Maintenant qu’on va modifier nos vues plus souvent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57C321C-053F-F9CA-CE00-39CEBA192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E2A288-1C09-CD1A-DD96-0A367988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22</a:t>
            </a:fld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B087F85-11EC-F5CE-9FF4-26FA3142F0BA}"/>
              </a:ext>
            </a:extLst>
          </p:cNvPr>
          <p:cNvSpPr txBox="1">
            <a:spLocks/>
          </p:cNvSpPr>
          <p:nvPr/>
        </p:nvSpPr>
        <p:spPr>
          <a:xfrm>
            <a:off x="1097280" y="1394460"/>
            <a:ext cx="7955280" cy="4069080"/>
          </a:xfrm>
          <a:prstGeom prst="rect">
            <a:avLst/>
          </a:prstGeom>
        </p:spPr>
        <p:txBody>
          <a:bodyPr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On va modifier souvent nos vues. C’est pour cela qu’on peut utiliser le </a:t>
            </a:r>
            <a:r>
              <a:rPr lang="fr-CA" err="1"/>
              <a:t>HotReload</a:t>
            </a:r>
            <a:r>
              <a:rPr lang="fr-CA"/>
              <a:t>. </a:t>
            </a:r>
          </a:p>
          <a:p>
            <a:endParaRPr lang="fr-CA"/>
          </a:p>
          <a:p>
            <a:endParaRPr lang="fr-CA"/>
          </a:p>
          <a:p>
            <a:endParaRPr lang="fr-CA"/>
          </a:p>
          <a:p>
            <a:endParaRPr lang="fr-CA"/>
          </a:p>
          <a:p>
            <a:r>
              <a:rPr lang="fr-CA"/>
              <a:t>Lorsque vous l’activez, vous n’aurez plus à recharger l’application pour voir vos changements. </a:t>
            </a:r>
          </a:p>
          <a:p>
            <a:endParaRPr lang="fr-CA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F7F0D8E-652F-BF8D-DB16-67A632EA0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841" y="2203434"/>
            <a:ext cx="4048690" cy="137179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84B99EE-B322-04F3-A078-7880B036B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98859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B6A584F-CE6C-4594-AD99-CF9F2B2206D9}">
  <ds:schemaRefs>
    <ds:schemaRef ds:uri="402449c1-179d-48c4-9422-13d234b0788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BD4E3F-366D-4C21-B678-CD16BECA3845}">
  <ds:schemaRefs>
    <ds:schemaRef ds:uri="402449c1-179d-48c4-9422-13d234b0788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Grand écran</PresentationFormat>
  <Slides>22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Rétrospective</vt:lpstr>
      <vt:lpstr>Cours 19 </vt:lpstr>
      <vt:lpstr>Contenu du cours</vt:lpstr>
      <vt:lpstr>jQuery</vt:lpstr>
      <vt:lpstr>Sélecteurs jQuery</vt:lpstr>
      <vt:lpstr>Sélecteurs, suite</vt:lpstr>
      <vt:lpstr>Fonctionnalités jQuery</vt:lpstr>
      <vt:lpstr>Méthodes d’évènements</vt:lpstr>
      <vt:lpstr>Des filtres jQuery (liste incomplète)</vt:lpstr>
      <vt:lpstr>Exemple de filtres</vt:lpstr>
      <vt:lpstr>Autres méthodes importantes</vt:lpstr>
      <vt:lpstr>Autres méthodes jQuery (suite)</vt:lpstr>
      <vt:lpstr>Évènements jQuery</vt:lpstr>
      <vt:lpstr>Exemples de gestion d’évènements jQuery</vt:lpstr>
      <vt:lpstr>Le this dans les évènements</vt:lpstr>
      <vt:lpstr>Le paramètre event dans les événements</vt:lpstr>
      <vt:lpstr>Utiliser le this directement sur l'élément html</vt:lpstr>
      <vt:lpstr>Convertir en jQuery</vt:lpstr>
      <vt:lpstr>DOM Démo avec JQuery</vt:lpstr>
      <vt:lpstr>Référence JQuery</vt:lpstr>
      <vt:lpstr>Pour inclure jQuery dans votre page</vt:lpstr>
      <vt:lpstr>Voici l’aperçu de la fonctionnalité</vt:lpstr>
      <vt:lpstr>Maintenant qu’on va modifier nos vues plus souvent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revision>35</cp:revision>
  <dcterms:created xsi:type="dcterms:W3CDTF">2021-06-05T18:50:42Z</dcterms:created>
  <dcterms:modified xsi:type="dcterms:W3CDTF">2026-07-08T16:40:05Z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27200</vt:r8>
  </property>
  <property fmtid="{D5CDD505-2E9C-101B-9397-08002B2CF9AE}" pid="5" name="WorkflowVersion">
    <vt:i4>1</vt:i4>
  </property>
</Properties>
</file>