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4"/>
  </p:sldMasterIdLst>
  <p:notesMasterIdLst>
    <p:notesMasterId r:id="rId14"/>
  </p:notesMasterIdLst>
  <p:sldIdLst>
    <p:sldId id="256" r:id="rId5"/>
    <p:sldId id="259" r:id="rId6"/>
    <p:sldId id="376" r:id="rId7"/>
    <p:sldId id="385" r:id="rId8"/>
    <p:sldId id="386" r:id="rId9"/>
    <p:sldId id="387" r:id="rId10"/>
    <p:sldId id="388" r:id="rId11"/>
    <p:sldId id="389" r:id="rId12"/>
    <p:sldId id="39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id="{0874B0B9-30DB-4504-AAEA-373ABF2A8B60}">
          <p14:sldIdLst>
            <p14:sldId id="256"/>
            <p14:sldId id="259"/>
          </p14:sldIdLst>
        </p14:section>
        <p14:section name="i18n" id="{3CB415D7-15C2-4679-8DF0-D4AC5A587774}">
          <p14:sldIdLst>
            <p14:sldId id="376"/>
            <p14:sldId id="385"/>
            <p14:sldId id="386"/>
            <p14:sldId id="387"/>
          </p14:sldIdLst>
        </p14:section>
        <p14:section name="Support de la validation sur le client" id="{640B3B04-2BD7-43E1-8E99-18F8170827B8}">
          <p14:sldIdLst>
            <p14:sldId id="388"/>
            <p14:sldId id="389"/>
            <p14:sldId id="39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3CC33"/>
    <a:srgbClr val="9073D1"/>
    <a:srgbClr val="FA4098"/>
    <a:srgbClr val="B177BF"/>
    <a:srgbClr val="FFFFFF"/>
    <a:srgbClr val="000000"/>
    <a:srgbClr val="7385D1"/>
    <a:srgbClr val="73B3D1"/>
    <a:srgbClr val="739C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p:cViewPr varScale="1">
        <p:scale>
          <a:sx n="155" d="100"/>
          <a:sy n="155" d="100"/>
        </p:scale>
        <p:origin x="1392"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Xavier Glorot" userId="3815898f-dfc6-440c-8cc9-e3b5359b8b38" providerId="ADAL" clId="{E9B53BD4-1AC2-4979-B538-5EB21EF254EE}"/>
    <pc:docChg chg="modSld">
      <pc:chgData name="Xavier Glorot" userId="3815898f-dfc6-440c-8cc9-e3b5359b8b38" providerId="ADAL" clId="{E9B53BD4-1AC2-4979-B538-5EB21EF254EE}" dt="2026-06-01T18:06:21.675" v="6" actId="20577"/>
      <pc:docMkLst>
        <pc:docMk/>
      </pc:docMkLst>
      <pc:sldChg chg="modSp mod">
        <pc:chgData name="Xavier Glorot" userId="3815898f-dfc6-440c-8cc9-e3b5359b8b38" providerId="ADAL" clId="{E9B53BD4-1AC2-4979-B538-5EB21EF254EE}" dt="2026-06-01T18:02:53.849" v="0" actId="20577"/>
        <pc:sldMkLst>
          <pc:docMk/>
          <pc:sldMk cId="375330482" sldId="376"/>
        </pc:sldMkLst>
        <pc:spChg chg="mod">
          <ac:chgData name="Xavier Glorot" userId="3815898f-dfc6-440c-8cc9-e3b5359b8b38" providerId="ADAL" clId="{E9B53BD4-1AC2-4979-B538-5EB21EF254EE}" dt="2026-06-01T18:02:53.849" v="0" actId="20577"/>
          <ac:spMkLst>
            <pc:docMk/>
            <pc:sldMk cId="375330482" sldId="376"/>
            <ac:spMk id="12" creationId="{77AF2EF6-D962-3E40-B185-AF6EE168EDEE}"/>
          </ac:spMkLst>
        </pc:spChg>
      </pc:sldChg>
      <pc:sldChg chg="modSp mod">
        <pc:chgData name="Xavier Glorot" userId="3815898f-dfc6-440c-8cc9-e3b5359b8b38" providerId="ADAL" clId="{E9B53BD4-1AC2-4979-B538-5EB21EF254EE}" dt="2026-06-01T18:06:21.675" v="6" actId="20577"/>
        <pc:sldMkLst>
          <pc:docMk/>
          <pc:sldMk cId="383442089" sldId="388"/>
        </pc:sldMkLst>
        <pc:spChg chg="mod">
          <ac:chgData name="Xavier Glorot" userId="3815898f-dfc6-440c-8cc9-e3b5359b8b38" providerId="ADAL" clId="{E9B53BD4-1AC2-4979-B538-5EB21EF254EE}" dt="2026-06-01T18:06:21.675" v="6" actId="20577"/>
          <ac:spMkLst>
            <pc:docMk/>
            <pc:sldMk cId="383442089" sldId="388"/>
            <ac:spMk id="7" creationId="{3F92B739-5F30-96CC-2EEB-F799A15C7C2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9F67AB-6A10-4FB6-B979-E0D4DB2AAD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6AABE10-A64A-4B8D-B4BA-2AAD062A5550}">
      <dgm:prSet/>
      <dgm:spPr/>
      <dgm:t>
        <a:bodyPr/>
        <a:lstStyle/>
        <a:p>
          <a:r>
            <a:rPr lang="en-US" err="1"/>
            <a:t>IViewLocalizer</a:t>
          </a:r>
          <a:r>
            <a:rPr lang="en-US"/>
            <a:t>, </a:t>
          </a:r>
          <a:r>
            <a:rPr lang="fr-CA" err="1"/>
            <a:t>TagHelpers</a:t>
          </a:r>
          <a:r>
            <a:rPr lang="fr-CA"/>
            <a:t> et </a:t>
          </a:r>
          <a:r>
            <a:rPr lang="fr-CA" b="0"/>
            <a:t>_</a:t>
          </a:r>
          <a:r>
            <a:rPr lang="fr-CA" b="0" err="1"/>
            <a:t>ViewImports</a:t>
          </a:r>
          <a:endParaRPr lang="en-US" b="0"/>
        </a:p>
      </dgm:t>
    </dgm:pt>
    <dgm:pt modelId="{15CC5CD0-4FD8-4CD7-B053-6EEF718BDC67}" type="parTrans" cxnId="{EA6E9D66-137C-4FF2-9B5F-EFB645CF046E}">
      <dgm:prSet/>
      <dgm:spPr/>
      <dgm:t>
        <a:bodyPr/>
        <a:lstStyle/>
        <a:p>
          <a:endParaRPr lang="fr-CA"/>
        </a:p>
      </dgm:t>
    </dgm:pt>
    <dgm:pt modelId="{CF90DA37-5128-4921-9A1E-0804D868CD26}" type="sibTrans" cxnId="{EA6E9D66-137C-4FF2-9B5F-EFB645CF046E}">
      <dgm:prSet/>
      <dgm:spPr/>
      <dgm:t>
        <a:bodyPr/>
        <a:lstStyle/>
        <a:p>
          <a:endParaRPr lang="fr-CA"/>
        </a:p>
      </dgm:t>
    </dgm:pt>
    <dgm:pt modelId="{218D4E27-64B1-4684-97F7-BCF69725FA8F}">
      <dgm:prSet/>
      <dgm:spPr/>
      <dgm:t>
        <a:bodyPr/>
        <a:lstStyle/>
        <a:p>
          <a:r>
            <a:rPr lang="fr-CA"/>
            <a:t>Résumé i18n</a:t>
          </a:r>
        </a:p>
      </dgm:t>
    </dgm:pt>
    <dgm:pt modelId="{C50A7D52-AB4D-4E6E-8CCB-18DF356E15FF}" type="parTrans" cxnId="{41729720-748D-4AF9-AAE0-9368DC188B71}">
      <dgm:prSet/>
      <dgm:spPr/>
      <dgm:t>
        <a:bodyPr/>
        <a:lstStyle/>
        <a:p>
          <a:endParaRPr lang="fr-CA"/>
        </a:p>
      </dgm:t>
    </dgm:pt>
    <dgm:pt modelId="{8D9F99AA-9723-4959-90A8-84442FAA16A1}" type="sibTrans" cxnId="{41729720-748D-4AF9-AAE0-9368DC188B71}">
      <dgm:prSet/>
      <dgm:spPr/>
      <dgm:t>
        <a:bodyPr/>
        <a:lstStyle/>
        <a:p>
          <a:endParaRPr lang="fr-CA"/>
        </a:p>
      </dgm:t>
    </dgm:pt>
    <dgm:pt modelId="{8020256E-9754-4EEB-85F9-0EE832F7AFB9}">
      <dgm:prSet/>
      <dgm:spPr/>
      <dgm:t>
        <a:bodyPr/>
        <a:lstStyle/>
        <a:p>
          <a:r>
            <a:rPr lang="en-US" err="1"/>
            <a:t>Vues</a:t>
          </a:r>
          <a:r>
            <a:rPr lang="en-US"/>
            <a:t> et </a:t>
          </a:r>
          <a:r>
            <a:rPr lang="en-US" err="1"/>
            <a:t>Contrôleurs</a:t>
          </a:r>
          <a:endParaRPr lang="en-US"/>
        </a:p>
      </dgm:t>
    </dgm:pt>
    <dgm:pt modelId="{AF6E279C-D959-4481-A459-AC2C4391EA82}" type="parTrans" cxnId="{689510C4-EDC5-4B3A-8A67-6804F12923AC}">
      <dgm:prSet/>
      <dgm:spPr/>
      <dgm:t>
        <a:bodyPr/>
        <a:lstStyle/>
        <a:p>
          <a:endParaRPr lang="fr-CA"/>
        </a:p>
      </dgm:t>
    </dgm:pt>
    <dgm:pt modelId="{3205FA5C-EE03-49D9-AA83-7E9C7576384E}" type="sibTrans" cxnId="{689510C4-EDC5-4B3A-8A67-6804F12923AC}">
      <dgm:prSet/>
      <dgm:spPr/>
      <dgm:t>
        <a:bodyPr/>
        <a:lstStyle/>
        <a:p>
          <a:endParaRPr lang="fr-CA"/>
        </a:p>
      </dgm:t>
    </dgm:pt>
    <dgm:pt modelId="{978814CA-08D3-4B72-BB81-F4E748ABB292}">
      <dgm:prSet/>
      <dgm:spPr/>
      <dgm:t>
        <a:bodyPr/>
        <a:lstStyle/>
        <a:p>
          <a:r>
            <a:rPr lang="en-US" err="1"/>
            <a:t>IStringLocalizer</a:t>
          </a:r>
          <a:endParaRPr lang="en-US"/>
        </a:p>
      </dgm:t>
    </dgm:pt>
    <dgm:pt modelId="{777C2289-1429-43B2-BECB-214CC79EABB8}" type="parTrans" cxnId="{1DDBFDC5-A784-4C91-9089-9021362387C8}">
      <dgm:prSet/>
      <dgm:spPr/>
      <dgm:t>
        <a:bodyPr/>
        <a:lstStyle/>
        <a:p>
          <a:endParaRPr lang="fr-CA"/>
        </a:p>
      </dgm:t>
    </dgm:pt>
    <dgm:pt modelId="{56B13928-0C83-4E6E-9242-B811BCD7572B}" type="sibTrans" cxnId="{1DDBFDC5-A784-4C91-9089-9021362387C8}">
      <dgm:prSet/>
      <dgm:spPr/>
      <dgm:t>
        <a:bodyPr/>
        <a:lstStyle/>
        <a:p>
          <a:endParaRPr lang="fr-CA"/>
        </a:p>
      </dgm:t>
    </dgm:pt>
    <dgm:pt modelId="{5DC2C262-0B83-414A-973C-378445C35B15}" type="pres">
      <dgm:prSet presAssocID="{629F67AB-6A10-4FB6-B979-E0D4DB2AAD86}" presName="linear" presStyleCnt="0">
        <dgm:presLayoutVars>
          <dgm:animLvl val="lvl"/>
          <dgm:resizeHandles val="exact"/>
        </dgm:presLayoutVars>
      </dgm:prSet>
      <dgm:spPr/>
    </dgm:pt>
    <dgm:pt modelId="{FDCA7E62-2154-4DA8-92F8-108ECC8F2F32}" type="pres">
      <dgm:prSet presAssocID="{8020256E-9754-4EEB-85F9-0EE832F7AFB9}" presName="parentText" presStyleLbl="node1" presStyleIdx="0" presStyleCnt="4">
        <dgm:presLayoutVars>
          <dgm:chMax val="0"/>
          <dgm:bulletEnabled val="1"/>
        </dgm:presLayoutVars>
      </dgm:prSet>
      <dgm:spPr/>
    </dgm:pt>
    <dgm:pt modelId="{8B12FCC6-8308-4621-BF80-446C7206D7D9}" type="pres">
      <dgm:prSet presAssocID="{3205FA5C-EE03-49D9-AA83-7E9C7576384E}" presName="spacer" presStyleCnt="0"/>
      <dgm:spPr/>
    </dgm:pt>
    <dgm:pt modelId="{AA602F7C-8684-4759-97DF-C611C584C677}" type="pres">
      <dgm:prSet presAssocID="{978814CA-08D3-4B72-BB81-F4E748ABB292}" presName="parentText" presStyleLbl="node1" presStyleIdx="1" presStyleCnt="4">
        <dgm:presLayoutVars>
          <dgm:chMax val="0"/>
          <dgm:bulletEnabled val="1"/>
        </dgm:presLayoutVars>
      </dgm:prSet>
      <dgm:spPr/>
    </dgm:pt>
    <dgm:pt modelId="{57EBBAC2-05DF-4C9E-A573-11577BB0ECA5}" type="pres">
      <dgm:prSet presAssocID="{56B13928-0C83-4E6E-9242-B811BCD7572B}" presName="spacer" presStyleCnt="0"/>
      <dgm:spPr/>
    </dgm:pt>
    <dgm:pt modelId="{D17E77E7-5BFB-431B-B8AF-567259D43D0A}" type="pres">
      <dgm:prSet presAssocID="{16AABE10-A64A-4B8D-B4BA-2AAD062A5550}" presName="parentText" presStyleLbl="node1" presStyleIdx="2" presStyleCnt="4">
        <dgm:presLayoutVars>
          <dgm:chMax val="0"/>
          <dgm:bulletEnabled val="1"/>
        </dgm:presLayoutVars>
      </dgm:prSet>
      <dgm:spPr/>
    </dgm:pt>
    <dgm:pt modelId="{BF42BD39-C17A-4097-9871-167C5A314F0E}" type="pres">
      <dgm:prSet presAssocID="{CF90DA37-5128-4921-9A1E-0804D868CD26}" presName="spacer" presStyleCnt="0"/>
      <dgm:spPr/>
    </dgm:pt>
    <dgm:pt modelId="{76442C13-297F-4872-91B8-F1A9B4408633}" type="pres">
      <dgm:prSet presAssocID="{218D4E27-64B1-4684-97F7-BCF69725FA8F}" presName="parentText" presStyleLbl="node1" presStyleIdx="3" presStyleCnt="4">
        <dgm:presLayoutVars>
          <dgm:chMax val="0"/>
          <dgm:bulletEnabled val="1"/>
        </dgm:presLayoutVars>
      </dgm:prSet>
      <dgm:spPr/>
    </dgm:pt>
  </dgm:ptLst>
  <dgm:cxnLst>
    <dgm:cxn modelId="{41729720-748D-4AF9-AAE0-9368DC188B71}" srcId="{629F67AB-6A10-4FB6-B979-E0D4DB2AAD86}" destId="{218D4E27-64B1-4684-97F7-BCF69725FA8F}" srcOrd="3" destOrd="0" parTransId="{C50A7D52-AB4D-4E6E-8CCB-18DF356E15FF}" sibTransId="{8D9F99AA-9723-4959-90A8-84442FAA16A1}"/>
    <dgm:cxn modelId="{D144652D-4CB3-4A49-80CC-2CC7DCE90CE5}" type="presOf" srcId="{16AABE10-A64A-4B8D-B4BA-2AAD062A5550}" destId="{D17E77E7-5BFB-431B-B8AF-567259D43D0A}" srcOrd="0" destOrd="0" presId="urn:microsoft.com/office/officeart/2005/8/layout/vList2"/>
    <dgm:cxn modelId="{2D03E132-5E8B-4AB9-AA21-6ECB70B1936A}" type="presOf" srcId="{218D4E27-64B1-4684-97F7-BCF69725FA8F}" destId="{76442C13-297F-4872-91B8-F1A9B4408633}" srcOrd="0" destOrd="0" presId="urn:microsoft.com/office/officeart/2005/8/layout/vList2"/>
    <dgm:cxn modelId="{EA6E9D66-137C-4FF2-9B5F-EFB645CF046E}" srcId="{629F67AB-6A10-4FB6-B979-E0D4DB2AAD86}" destId="{16AABE10-A64A-4B8D-B4BA-2AAD062A5550}" srcOrd="2" destOrd="0" parTransId="{15CC5CD0-4FD8-4CD7-B053-6EEF718BDC67}" sibTransId="{CF90DA37-5128-4921-9A1E-0804D868CD26}"/>
    <dgm:cxn modelId="{C3DCDF6B-8C71-411B-9741-892F1FFEAC8C}" type="presOf" srcId="{978814CA-08D3-4B72-BB81-F4E748ABB292}" destId="{AA602F7C-8684-4759-97DF-C611C584C677}" srcOrd="0" destOrd="0" presId="urn:microsoft.com/office/officeart/2005/8/layout/vList2"/>
    <dgm:cxn modelId="{9208EC4C-1F1E-4EBA-9146-3FBC46466F5F}" type="presOf" srcId="{629F67AB-6A10-4FB6-B979-E0D4DB2AAD86}" destId="{5DC2C262-0B83-414A-973C-378445C35B15}" srcOrd="0" destOrd="0" presId="urn:microsoft.com/office/officeart/2005/8/layout/vList2"/>
    <dgm:cxn modelId="{358FF895-0BF6-40D3-97A5-321993D20F22}" type="presOf" srcId="{8020256E-9754-4EEB-85F9-0EE832F7AFB9}" destId="{FDCA7E62-2154-4DA8-92F8-108ECC8F2F32}" srcOrd="0" destOrd="0" presId="urn:microsoft.com/office/officeart/2005/8/layout/vList2"/>
    <dgm:cxn modelId="{689510C4-EDC5-4B3A-8A67-6804F12923AC}" srcId="{629F67AB-6A10-4FB6-B979-E0D4DB2AAD86}" destId="{8020256E-9754-4EEB-85F9-0EE832F7AFB9}" srcOrd="0" destOrd="0" parTransId="{AF6E279C-D959-4481-A459-AC2C4391EA82}" sibTransId="{3205FA5C-EE03-49D9-AA83-7E9C7576384E}"/>
    <dgm:cxn modelId="{1DDBFDC5-A784-4C91-9089-9021362387C8}" srcId="{629F67AB-6A10-4FB6-B979-E0D4DB2AAD86}" destId="{978814CA-08D3-4B72-BB81-F4E748ABB292}" srcOrd="1" destOrd="0" parTransId="{777C2289-1429-43B2-BECB-214CC79EABB8}" sibTransId="{56B13928-0C83-4E6E-9242-B811BCD7572B}"/>
    <dgm:cxn modelId="{BAE76AA6-86AA-432A-8B9B-F47B59FE9798}" type="presParOf" srcId="{5DC2C262-0B83-414A-973C-378445C35B15}" destId="{FDCA7E62-2154-4DA8-92F8-108ECC8F2F32}" srcOrd="0" destOrd="0" presId="urn:microsoft.com/office/officeart/2005/8/layout/vList2"/>
    <dgm:cxn modelId="{EA5DFAFC-8C79-4351-87DE-72F6035BFAC0}" type="presParOf" srcId="{5DC2C262-0B83-414A-973C-378445C35B15}" destId="{8B12FCC6-8308-4621-BF80-446C7206D7D9}" srcOrd="1" destOrd="0" presId="urn:microsoft.com/office/officeart/2005/8/layout/vList2"/>
    <dgm:cxn modelId="{5CD41356-9F37-4D09-820F-4C0D7FCE661F}" type="presParOf" srcId="{5DC2C262-0B83-414A-973C-378445C35B15}" destId="{AA602F7C-8684-4759-97DF-C611C584C677}" srcOrd="2" destOrd="0" presId="urn:microsoft.com/office/officeart/2005/8/layout/vList2"/>
    <dgm:cxn modelId="{0AB3CFBE-5E34-4F83-BA6F-71E3206244B4}" type="presParOf" srcId="{5DC2C262-0B83-414A-973C-378445C35B15}" destId="{57EBBAC2-05DF-4C9E-A573-11577BB0ECA5}" srcOrd="3" destOrd="0" presId="urn:microsoft.com/office/officeart/2005/8/layout/vList2"/>
    <dgm:cxn modelId="{8134964F-F9EA-40D6-9C9D-2C57AB3C447F}" type="presParOf" srcId="{5DC2C262-0B83-414A-973C-378445C35B15}" destId="{D17E77E7-5BFB-431B-B8AF-567259D43D0A}" srcOrd="4" destOrd="0" presId="urn:microsoft.com/office/officeart/2005/8/layout/vList2"/>
    <dgm:cxn modelId="{F01EF35B-68C9-4587-A82D-4216109BBA9A}" type="presParOf" srcId="{5DC2C262-0B83-414A-973C-378445C35B15}" destId="{BF42BD39-C17A-4097-9871-167C5A314F0E}" srcOrd="5" destOrd="0" presId="urn:microsoft.com/office/officeart/2005/8/layout/vList2"/>
    <dgm:cxn modelId="{25D4C860-2EDC-489A-8973-3E45292201B5}" type="presParOf" srcId="{5DC2C262-0B83-414A-973C-378445C35B15}" destId="{76442C13-297F-4872-91B8-F1A9B440863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CA7E62-2154-4DA8-92F8-108ECC8F2F32}">
      <dsp:nvSpPr>
        <dsp:cNvPr id="0" name=""/>
        <dsp:cNvSpPr/>
      </dsp:nvSpPr>
      <dsp:spPr>
        <a:xfrm>
          <a:off x="0" y="37753"/>
          <a:ext cx="10058399"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err="1"/>
            <a:t>Vues</a:t>
          </a:r>
          <a:r>
            <a:rPr lang="en-US" sz="3300" kern="1200"/>
            <a:t> et </a:t>
          </a:r>
          <a:r>
            <a:rPr lang="en-US" sz="3300" kern="1200" err="1"/>
            <a:t>Contrôleurs</a:t>
          </a:r>
          <a:endParaRPr lang="en-US" sz="3300" kern="1200"/>
        </a:p>
      </dsp:txBody>
      <dsp:txXfrm>
        <a:off x="38638" y="76391"/>
        <a:ext cx="9981123" cy="714229"/>
      </dsp:txXfrm>
    </dsp:sp>
    <dsp:sp modelId="{AA602F7C-8684-4759-97DF-C611C584C677}">
      <dsp:nvSpPr>
        <dsp:cNvPr id="0" name=""/>
        <dsp:cNvSpPr/>
      </dsp:nvSpPr>
      <dsp:spPr>
        <a:xfrm>
          <a:off x="0" y="924299"/>
          <a:ext cx="10058399"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err="1"/>
            <a:t>IStringLocalizer</a:t>
          </a:r>
          <a:endParaRPr lang="en-US" sz="3300" kern="1200"/>
        </a:p>
      </dsp:txBody>
      <dsp:txXfrm>
        <a:off x="38638" y="962937"/>
        <a:ext cx="9981123" cy="714229"/>
      </dsp:txXfrm>
    </dsp:sp>
    <dsp:sp modelId="{D17E77E7-5BFB-431B-B8AF-567259D43D0A}">
      <dsp:nvSpPr>
        <dsp:cNvPr id="0" name=""/>
        <dsp:cNvSpPr/>
      </dsp:nvSpPr>
      <dsp:spPr>
        <a:xfrm>
          <a:off x="0" y="1810844"/>
          <a:ext cx="10058399"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err="1"/>
            <a:t>IViewLocalizer</a:t>
          </a:r>
          <a:r>
            <a:rPr lang="en-US" sz="3300" kern="1200"/>
            <a:t>, </a:t>
          </a:r>
          <a:r>
            <a:rPr lang="fr-CA" sz="3300" kern="1200" err="1"/>
            <a:t>TagHelpers</a:t>
          </a:r>
          <a:r>
            <a:rPr lang="fr-CA" sz="3300" kern="1200"/>
            <a:t> et </a:t>
          </a:r>
          <a:r>
            <a:rPr lang="fr-CA" sz="3300" b="0" kern="1200"/>
            <a:t>_</a:t>
          </a:r>
          <a:r>
            <a:rPr lang="fr-CA" sz="3300" b="0" kern="1200" err="1"/>
            <a:t>ViewImports</a:t>
          </a:r>
          <a:endParaRPr lang="en-US" sz="3300" b="0" kern="1200"/>
        </a:p>
      </dsp:txBody>
      <dsp:txXfrm>
        <a:off x="38638" y="1849482"/>
        <a:ext cx="9981123" cy="714229"/>
      </dsp:txXfrm>
    </dsp:sp>
    <dsp:sp modelId="{76442C13-297F-4872-91B8-F1A9B4408633}">
      <dsp:nvSpPr>
        <dsp:cNvPr id="0" name=""/>
        <dsp:cNvSpPr/>
      </dsp:nvSpPr>
      <dsp:spPr>
        <a:xfrm>
          <a:off x="0" y="2697389"/>
          <a:ext cx="10058399" cy="79150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fr-CA" sz="3300" kern="1200"/>
            <a:t>Résumé i18n</a:t>
          </a:r>
        </a:p>
      </dsp:txBody>
      <dsp:txXfrm>
        <a:off x="38638" y="2736027"/>
        <a:ext cx="9981123" cy="71422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B9D14-CCB4-403F-9C4C-1B97ACECB34C}" type="datetimeFigureOut">
              <a:rPr lang="fr-CA" smtClean="0"/>
              <a:t>2026-06-01</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C19CA-D200-43F8-8C1D-4EC9B5B9A222}" type="slidenum">
              <a:rPr lang="fr-CA" smtClean="0"/>
              <a:t>‹N°›</a:t>
            </a:fld>
            <a:endParaRPr lang="fr-CA"/>
          </a:p>
        </p:txBody>
      </p:sp>
    </p:spTree>
    <p:extLst>
      <p:ext uri="{BB962C8B-B14F-4D97-AF65-F5344CB8AC3E}">
        <p14:creationId xmlns:p14="http://schemas.microsoft.com/office/powerpoint/2010/main" val="1766095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a:p>
        </p:txBody>
      </p:sp>
      <p:sp>
        <p:nvSpPr>
          <p:cNvPr id="3" name="Content Placeholder 2"/>
          <p:cNvSpPr>
            <a:spLocks noGrp="1"/>
          </p:cNvSpPr>
          <p:nvPr>
            <p:ph idx="1"/>
          </p:nvPr>
        </p:nvSpPr>
        <p:spPr/>
        <p:txBody>
          <a:bodyPr/>
          <a:lstStyle>
            <a:lvl1pPr marL="344488" indent="-344488">
              <a:buFont typeface="Wingdings" panose="05000000000000000000" pitchFamily="2" charset="2"/>
              <a:buChar char="q"/>
              <a:defRPr/>
            </a:lvl1pPr>
            <a:lvl2pPr marL="517525" indent="-317500">
              <a:buFont typeface="Wingdings" panose="05000000000000000000" pitchFamily="2" charset="2"/>
              <a:buChar char="q"/>
              <a:defRPr/>
            </a:lvl2pPr>
            <a:lvl3pPr marL="690563" indent="-306388">
              <a:buFont typeface="Wingdings" panose="05000000000000000000" pitchFamily="2" charset="2"/>
              <a:buChar char="q"/>
              <a:defRPr/>
            </a:lvl3pPr>
            <a:lvl4pPr marL="854075" indent="-287338">
              <a:buFont typeface="Wingdings" panose="05000000000000000000" pitchFamily="2" charset="2"/>
              <a:buChar char="q"/>
              <a:defRPr/>
            </a:lvl4pPr>
            <a:lvl5pPr marL="932688" indent="-182880">
              <a:buFont typeface="Wingdings" panose="05000000000000000000" pitchFamily="2" charset="2"/>
              <a:buChar char="q"/>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53FE559A-7A93-425A-943B-F641DCCD96C8}" type="datetime1">
              <a:rPr lang="fr-CA" smtClean="0"/>
              <a:t>2026-06-01</a:t>
            </a:fld>
            <a:endParaRPr lang="fr-CA"/>
          </a:p>
        </p:txBody>
      </p:sp>
      <p:sp>
        <p:nvSpPr>
          <p:cNvPr id="5" name="Footer Placeholder 4"/>
          <p:cNvSpPr>
            <a:spLocks noGrp="1"/>
          </p:cNvSpPr>
          <p:nvPr>
            <p:ph type="ftr" sz="quarter" idx="11"/>
          </p:nvPr>
        </p:nvSpPr>
        <p:spPr/>
        <p:txBody>
          <a:bodyPr/>
          <a:lstStyle/>
          <a:p>
            <a:r>
              <a:rPr lang="fr-CA"/>
              <a:t>PROGRAMMATION WEB TRANSACTIONNELLE</a:t>
            </a:r>
          </a:p>
        </p:txBody>
      </p:sp>
      <p:sp>
        <p:nvSpPr>
          <p:cNvPr id="6" name="Slide Number Placeholder 5"/>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109040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962AA2D-7893-4DE3-A505-9837C01774BD}" type="datetime1">
              <a:rPr lang="fr-CA" smtClean="0"/>
              <a:t>2026-06-01</a:t>
            </a:fld>
            <a:endParaRPr lang="fr-CA"/>
          </a:p>
        </p:txBody>
      </p:sp>
      <p:sp>
        <p:nvSpPr>
          <p:cNvPr id="5" name="Footer Placeholder 4"/>
          <p:cNvSpPr>
            <a:spLocks noGrp="1"/>
          </p:cNvSpPr>
          <p:nvPr>
            <p:ph type="ftr" sz="quarter" idx="11"/>
          </p:nvPr>
        </p:nvSpPr>
        <p:spPr/>
        <p:txBody>
          <a:bodyPr/>
          <a:lstStyle>
            <a:lvl1pPr>
              <a:defRPr sz="1100" i="1"/>
            </a:lvl1pPr>
          </a:lstStyle>
          <a:p>
            <a:r>
              <a:rPr lang="fr-CA"/>
              <a:t>PROGRAMMATION WEB TRANSACTIONNELLE</a:t>
            </a:r>
          </a:p>
        </p:txBody>
      </p:sp>
      <p:sp>
        <p:nvSpPr>
          <p:cNvPr id="6" name="Slide Number Placeholder 5"/>
          <p:cNvSpPr>
            <a:spLocks noGrp="1"/>
          </p:cNvSpPr>
          <p:nvPr>
            <p:ph type="sldNum" sz="quarter" idx="12"/>
          </p:nvPr>
        </p:nvSpPr>
        <p:spPr/>
        <p:txBody>
          <a:bodyPr/>
          <a:lstStyle>
            <a:lvl1pPr>
              <a:defRPr i="1"/>
            </a:lvl1pPr>
          </a:lstStyle>
          <a:p>
            <a:r>
              <a:rPr lang="fr-CA"/>
              <a:t>Page </a:t>
            </a:r>
            <a:fld id="{C2CBE6A3-4AEF-4734-8AB8-E4DE745DFB5E}" type="slidenum">
              <a:rPr lang="fr-CA" smtClean="0"/>
              <a:pPr/>
              <a:t>‹N°›</a:t>
            </a:fld>
            <a:endParaRPr lang="fr-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62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Content Placeholder 2"/>
          <p:cNvSpPr>
            <a:spLocks noGrp="1"/>
          </p:cNvSpPr>
          <p:nvPr>
            <p:ph sz="half" idx="1"/>
          </p:nvPr>
        </p:nvSpPr>
        <p:spPr>
          <a:xfrm>
            <a:off x="1097279" y="1845734"/>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217920" y="1845735"/>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92634078-3FEB-4C28-B483-6E338A3F462E}" type="datetime1">
              <a:rPr lang="fr-CA" smtClean="0"/>
              <a:t>2026-06-01</a:t>
            </a:fld>
            <a:endParaRPr lang="fr-CA"/>
          </a:p>
        </p:txBody>
      </p:sp>
      <p:sp>
        <p:nvSpPr>
          <p:cNvPr id="6" name="Footer Placeholder 5"/>
          <p:cNvSpPr>
            <a:spLocks noGrp="1"/>
          </p:cNvSpPr>
          <p:nvPr>
            <p:ph type="ftr" sz="quarter" idx="11"/>
          </p:nvPr>
        </p:nvSpPr>
        <p:spPr/>
        <p:txBody>
          <a:bodyPr/>
          <a:lstStyle/>
          <a:p>
            <a:r>
              <a:rPr lang="fr-CA"/>
              <a:t>PROGRAMMATION WEB TRANSACTIONNELLE</a:t>
            </a:r>
          </a:p>
        </p:txBody>
      </p:sp>
      <p:sp>
        <p:nvSpPr>
          <p:cNvPr id="7" name="Slide Number Placeholder 6"/>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338929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B61099F4-E79A-4DA7-AD50-F277AF426D3A}" type="datetime1">
              <a:rPr lang="fr-CA" smtClean="0"/>
              <a:t>2026-06-01</a:t>
            </a:fld>
            <a:endParaRPr lang="fr-CA"/>
          </a:p>
        </p:txBody>
      </p:sp>
      <p:sp>
        <p:nvSpPr>
          <p:cNvPr id="8" name="Footer Placeholder 7"/>
          <p:cNvSpPr>
            <a:spLocks noGrp="1"/>
          </p:cNvSpPr>
          <p:nvPr>
            <p:ph type="ftr" sz="quarter" idx="11"/>
          </p:nvPr>
        </p:nvSpPr>
        <p:spPr/>
        <p:txBody>
          <a:body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1942883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0301617C-ED28-4F33-8FED-EDD8C63D16DE}" type="datetime1">
              <a:rPr lang="fr-CA" smtClean="0"/>
              <a:t>2026-06-01</a:t>
            </a:fld>
            <a:endParaRPr lang="fr-CA"/>
          </a:p>
        </p:txBody>
      </p:sp>
      <p:sp>
        <p:nvSpPr>
          <p:cNvPr id="4" name="Footer Placeholder 3"/>
          <p:cNvSpPr>
            <a:spLocks noGrp="1"/>
          </p:cNvSpPr>
          <p:nvPr>
            <p:ph type="ftr" sz="quarter" idx="11"/>
          </p:nvPr>
        </p:nvSpPr>
        <p:spPr/>
        <p:txBody>
          <a:bodyPr/>
          <a:lstStyle/>
          <a:p>
            <a:r>
              <a:rPr lang="fr-CA"/>
              <a:t>PROGRAMMATION WEB TRANSACTIONNELLE</a:t>
            </a:r>
          </a:p>
        </p:txBody>
      </p:sp>
      <p:sp>
        <p:nvSpPr>
          <p:cNvPr id="5" name="Slide Number Placeholder 4"/>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350197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7DA6A60-C597-4EA4-B2E5-CF9FF6099946}" type="datetime1">
              <a:rPr lang="fr-CA" smtClean="0"/>
              <a:t>2026-06-01</a:t>
            </a:fld>
            <a:endParaRPr lang="fr-CA"/>
          </a:p>
        </p:txBody>
      </p:sp>
      <p:sp>
        <p:nvSpPr>
          <p:cNvPr id="8" name="Footer Placeholder 7"/>
          <p:cNvSpPr>
            <a:spLocks noGrp="1"/>
          </p:cNvSpPr>
          <p:nvPr>
            <p:ph type="ftr" sz="quarter" idx="11"/>
          </p:nvPr>
        </p:nvSpPr>
        <p:spPr/>
        <p:txBody>
          <a:bodyPr/>
          <a:lstStyle>
            <a:lvl1pPr>
              <a:defRPr>
                <a:solidFill>
                  <a:srgbClr val="FFFFFF"/>
                </a:solidFill>
              </a:defRPr>
            </a:lvl1p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3185899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a:p>
        </p:txBody>
      </p:sp>
      <p:sp>
        <p:nvSpPr>
          <p:cNvPr id="3" name="Content Placeholder 2"/>
          <p:cNvSpPr>
            <a:spLocks noGrp="1"/>
          </p:cNvSpPr>
          <p:nvPr>
            <p:ph idx="1"/>
          </p:nvPr>
        </p:nvSpPr>
        <p:spPr>
          <a:xfrm>
            <a:off x="4800600" y="731520"/>
            <a:ext cx="6492240" cy="5257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D15F3C4-16AA-478B-86B3-4E9AD22188C6}" type="datetime1">
              <a:rPr lang="fr-CA" smtClean="0"/>
              <a:t>2026-06-01</a:t>
            </a:fld>
            <a:endParaRPr lang="fr-C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fr-CA"/>
              <a:t>PROGRAMMATION WEB TRANSACTIONNELLE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2CBE6A3-4AEF-4734-8AB8-E4DE745DFB5E}" type="slidenum">
              <a:rPr lang="fr-CA" smtClean="0"/>
              <a:t>‹N°›</a:t>
            </a:fld>
            <a:endParaRPr lang="fr-CA"/>
          </a:p>
        </p:txBody>
      </p:sp>
    </p:spTree>
    <p:extLst>
      <p:ext uri="{BB962C8B-B14F-4D97-AF65-F5344CB8AC3E}">
        <p14:creationId xmlns:p14="http://schemas.microsoft.com/office/powerpoint/2010/main" val="1340636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ndigo">
    <p:spTree>
      <p:nvGrpSpPr>
        <p:cNvPr id="1" name=""/>
        <p:cNvGrpSpPr/>
        <p:nvPr/>
      </p:nvGrpSpPr>
      <p:grpSpPr>
        <a:xfrm>
          <a:off x="0" y="0"/>
          <a:ext cx="0" cy="0"/>
          <a:chOff x="0" y="0"/>
          <a:chExt cx="0" cy="0"/>
        </a:xfrm>
      </p:grpSpPr>
      <p:pic>
        <p:nvPicPr>
          <p:cNvPr id="4" name="Image 3" descr="Disque avec un remplissage uni">
            <a:extLst>
              <a:ext uri="{FF2B5EF4-FFF2-40B4-BE49-F238E27FC236}">
                <a16:creationId xmlns:a16="http://schemas.microsoft.com/office/drawing/2014/main" id="{EC7367DB-54B0-4E4B-9E49-482FCD217CE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617950" y="25505"/>
            <a:ext cx="952500" cy="952500"/>
          </a:xfrm>
          <a:prstGeom prst="rect">
            <a:avLst/>
          </a:prstGeom>
        </p:spPr>
      </p:pic>
      <p:sp>
        <p:nvSpPr>
          <p:cNvPr id="25" name="Titre 24">
            <a:extLst>
              <a:ext uri="{FF2B5EF4-FFF2-40B4-BE49-F238E27FC236}">
                <a16:creationId xmlns:a16="http://schemas.microsoft.com/office/drawing/2014/main" id="{43C1F01D-35B3-4E03-8B2C-6FFB15F0A3B3}"/>
              </a:ext>
            </a:extLst>
          </p:cNvPr>
          <p:cNvSpPr>
            <a:spLocks noGrp="1"/>
          </p:cNvSpPr>
          <p:nvPr>
            <p:ph type="title"/>
          </p:nvPr>
        </p:nvSpPr>
        <p:spPr>
          <a:xfrm>
            <a:off x="78261" y="357829"/>
            <a:ext cx="5482280" cy="372636"/>
          </a:xfrm>
        </p:spPr>
        <p:txBody>
          <a:bodyPr>
            <a:noAutofit/>
          </a:bodyPr>
          <a:lstStyle>
            <a:lvl1pPr>
              <a:defRPr sz="2400" b="1">
                <a:solidFill>
                  <a:schemeClr val="bg1"/>
                </a:solidFill>
                <a:latin typeface="+mn-lt"/>
                <a:ea typeface="Verdana" panose="020B0604030504040204" pitchFamily="34" charset="0"/>
              </a:defRPr>
            </a:lvl1pPr>
          </a:lstStyle>
          <a:p>
            <a:r>
              <a:rPr lang="fr-FR"/>
              <a:t>Modifiez le style du titre</a:t>
            </a:r>
            <a:endParaRPr lang="fr-CA"/>
          </a:p>
        </p:txBody>
      </p:sp>
      <p:sp>
        <p:nvSpPr>
          <p:cNvPr id="6" name="Espace réservé du contenu 2">
            <a:extLst>
              <a:ext uri="{FF2B5EF4-FFF2-40B4-BE49-F238E27FC236}">
                <a16:creationId xmlns:a16="http://schemas.microsoft.com/office/drawing/2014/main" id="{2148ABC2-9844-4986-9697-EF5431882472}"/>
              </a:ext>
            </a:extLst>
          </p:cNvPr>
          <p:cNvSpPr>
            <a:spLocks noGrp="1"/>
          </p:cNvSpPr>
          <p:nvPr>
            <p:ph idx="1" hasCustomPrompt="1"/>
          </p:nvPr>
        </p:nvSpPr>
        <p:spPr>
          <a:xfrm>
            <a:off x="520783" y="1150572"/>
            <a:ext cx="11118135" cy="5026393"/>
          </a:xfrm>
        </p:spPr>
        <p:txBody>
          <a:bodyPr/>
          <a:lstStyle>
            <a:lvl1pPr marL="228600" indent="-228600">
              <a:buFont typeface="Wingdings" panose="05000000000000000000" pitchFamily="2" charset="2"/>
              <a:buChar char="v"/>
              <a:defRPr>
                <a:solidFill>
                  <a:srgbClr val="7385D1"/>
                </a:solidFill>
              </a:defRPr>
            </a:lvl1pPr>
            <a:lvl2pPr marL="685800" indent="-228600">
              <a:buFont typeface="Symbol" panose="05050102010706020507" pitchFamily="18" charset="2"/>
              <a:buChar char="¨"/>
              <a:defRPr>
                <a:solidFill>
                  <a:srgbClr val="7385D1"/>
                </a:solidFill>
              </a:defRPr>
            </a:lvl2pPr>
            <a:lvl3pPr marL="1143000" indent="-228600">
              <a:buFont typeface="Courier New" panose="02070309020205020404" pitchFamily="49" charset="0"/>
              <a:buChar char="o"/>
              <a:defRPr>
                <a:solidFill>
                  <a:srgbClr val="7385D1"/>
                </a:solidFill>
              </a:defRPr>
            </a:lvl3pPr>
            <a:lvl4pPr>
              <a:defRPr>
                <a:solidFill>
                  <a:srgbClr val="7385D1"/>
                </a:solidFill>
              </a:defRPr>
            </a:lvl4pPr>
            <a:lvl5pPr>
              <a:defRPr>
                <a:solidFill>
                  <a:srgbClr val="7385D1"/>
                </a:solidFill>
              </a:defRPr>
            </a:lvl5pPr>
          </a:lstStyle>
          <a:p>
            <a:pPr lvl="0"/>
            <a:r>
              <a:rPr lang="fr-FR"/>
              <a:t> 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927229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1" y="6571396"/>
            <a:ext cx="12192000" cy="2866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9" name="Rectangle 8"/>
          <p:cNvSpPr/>
          <p:nvPr/>
        </p:nvSpPr>
        <p:spPr>
          <a:xfrm>
            <a:off x="-2" y="6510783"/>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Placeholder 1"/>
          <p:cNvSpPr>
            <a:spLocks noGrp="1"/>
          </p:cNvSpPr>
          <p:nvPr>
            <p:ph type="title"/>
          </p:nvPr>
        </p:nvSpPr>
        <p:spPr>
          <a:xfrm>
            <a:off x="1097280" y="286604"/>
            <a:ext cx="10058400" cy="610042"/>
          </a:xfrm>
          <a:prstGeom prst="rect">
            <a:avLst/>
          </a:prstGeom>
        </p:spPr>
        <p:txBody>
          <a:bodyPr vert="horz" lIns="91440" tIns="45720" rIns="91440" bIns="45720" rtlCol="0" anchor="b">
            <a:normAutofit/>
          </a:bodyPr>
          <a:lstStyle/>
          <a:p>
            <a:r>
              <a:rPr lang="fr-FR"/>
              <a:t>Modifiez le style du titre</a:t>
            </a:r>
            <a:endParaRPr lang="en-US"/>
          </a:p>
        </p:txBody>
      </p:sp>
      <p:sp>
        <p:nvSpPr>
          <p:cNvPr id="3" name="Text Placeholder 2"/>
          <p:cNvSpPr>
            <a:spLocks noGrp="1"/>
          </p:cNvSpPr>
          <p:nvPr>
            <p:ph type="body" idx="1"/>
          </p:nvPr>
        </p:nvSpPr>
        <p:spPr>
          <a:xfrm>
            <a:off x="1097280" y="1176373"/>
            <a:ext cx="10058400" cy="4692721"/>
          </a:xfrm>
          <a:prstGeom prst="rect">
            <a:avLst/>
          </a:prstGeom>
        </p:spPr>
        <p:txBody>
          <a:bodyPr vert="horz" lIns="0" tIns="45720" rIns="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1097280" y="6571396"/>
            <a:ext cx="2472271" cy="253514"/>
          </a:xfrm>
          <a:prstGeom prst="rect">
            <a:avLst/>
          </a:prstGeom>
        </p:spPr>
        <p:txBody>
          <a:bodyPr vert="horz" lIns="91440" tIns="45720" rIns="91440" bIns="45720" rtlCol="0" anchor="ctr"/>
          <a:lstStyle>
            <a:lvl1pPr algn="l">
              <a:defRPr sz="900">
                <a:solidFill>
                  <a:srgbClr val="FFFFFF"/>
                </a:solidFill>
              </a:defRPr>
            </a:lvl1pPr>
          </a:lstStyle>
          <a:p>
            <a:fld id="{761A5FC2-1393-4D3B-9BA4-E4580C7BDB7E}" type="datetime1">
              <a:rPr lang="fr-CA" smtClean="0"/>
              <a:t>2026-06-01</a:t>
            </a:fld>
            <a:endParaRPr lang="fr-CA"/>
          </a:p>
        </p:txBody>
      </p:sp>
      <p:sp>
        <p:nvSpPr>
          <p:cNvPr id="5" name="Footer Placeholder 4"/>
          <p:cNvSpPr>
            <a:spLocks noGrp="1"/>
          </p:cNvSpPr>
          <p:nvPr>
            <p:ph type="ftr" sz="quarter" idx="3"/>
          </p:nvPr>
        </p:nvSpPr>
        <p:spPr>
          <a:xfrm>
            <a:off x="3686185" y="6571396"/>
            <a:ext cx="4822804" cy="253514"/>
          </a:xfrm>
          <a:prstGeom prst="rect">
            <a:avLst/>
          </a:prstGeom>
        </p:spPr>
        <p:txBody>
          <a:bodyPr vert="horz" lIns="91440" tIns="45720" rIns="91440" bIns="45720" rtlCol="0" anchor="ctr"/>
          <a:lstStyle>
            <a:lvl1pPr algn="ctr">
              <a:defRPr sz="1100" i="0" cap="all" baseline="0">
                <a:solidFill>
                  <a:schemeClr val="bg1">
                    <a:lumMod val="95000"/>
                  </a:schemeClr>
                </a:solidFill>
              </a:defRPr>
            </a:lvl1pPr>
          </a:lstStyle>
          <a:p>
            <a:r>
              <a:rPr lang="fr-CA"/>
              <a:t>PROGRAMMATION WEB TRANSACTIONNELLE</a:t>
            </a:r>
          </a:p>
        </p:txBody>
      </p:sp>
      <p:sp>
        <p:nvSpPr>
          <p:cNvPr id="6" name="Slide Number Placeholder 5"/>
          <p:cNvSpPr>
            <a:spLocks noGrp="1"/>
          </p:cNvSpPr>
          <p:nvPr>
            <p:ph type="sldNum" sz="quarter" idx="4"/>
          </p:nvPr>
        </p:nvSpPr>
        <p:spPr>
          <a:xfrm>
            <a:off x="9900458" y="6571396"/>
            <a:ext cx="1312025" cy="253514"/>
          </a:xfrm>
          <a:prstGeom prst="rect">
            <a:avLst/>
          </a:prstGeom>
        </p:spPr>
        <p:txBody>
          <a:bodyPr vert="horz" lIns="91440" tIns="45720" rIns="91440" bIns="45720" rtlCol="0" anchor="ctr"/>
          <a:lstStyle>
            <a:lvl1pPr algn="r">
              <a:defRPr sz="1100" i="1">
                <a:solidFill>
                  <a:srgbClr val="FFFFFF"/>
                </a:solidFill>
              </a:defRPr>
            </a:lvl1pPr>
          </a:lstStyle>
          <a:p>
            <a:r>
              <a:rPr lang="fr-CA"/>
              <a:t>Page </a:t>
            </a:r>
            <a:fld id="{C2CBE6A3-4AEF-4734-8AB8-E4DE745DFB5E}" type="slidenum">
              <a:rPr lang="fr-CA" smtClean="0"/>
              <a:pPr/>
              <a:t>‹N°›</a:t>
            </a:fld>
            <a:endParaRPr lang="fr-CA"/>
          </a:p>
        </p:txBody>
      </p:sp>
      <p:cxnSp>
        <p:nvCxnSpPr>
          <p:cNvPr id="10" name="Straight Connector 9"/>
          <p:cNvCxnSpPr/>
          <p:nvPr/>
        </p:nvCxnSpPr>
        <p:spPr>
          <a:xfrm>
            <a:off x="1188720" y="1036509"/>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23381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Lst>
  <p:hf hdr="0" dt="0"/>
  <p:txStyles>
    <p:titleStyle>
      <a:lvl1pPr algn="l" defTabSz="914400" rtl="0" eaLnBrk="1" latinLnBrk="0" hangingPunct="1">
        <a:lnSpc>
          <a:spcPct val="85000"/>
        </a:lnSpc>
        <a:spcBef>
          <a:spcPct val="0"/>
        </a:spcBef>
        <a:buNone/>
        <a:defRPr sz="3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47A1CE-E74F-4ED4-BD88-F5E5E811F2A3}"/>
              </a:ext>
            </a:extLst>
          </p:cNvPr>
          <p:cNvSpPr>
            <a:spLocks noGrp="1"/>
          </p:cNvSpPr>
          <p:nvPr>
            <p:ph type="title"/>
          </p:nvPr>
        </p:nvSpPr>
        <p:spPr/>
        <p:txBody>
          <a:bodyPr>
            <a:normAutofit/>
          </a:bodyPr>
          <a:lstStyle/>
          <a:p>
            <a:r>
              <a:rPr lang="fr-CA" noProof="0"/>
              <a:t>Cours </a:t>
            </a:r>
            <a:r>
              <a:rPr lang="fr-CA"/>
              <a:t>24 </a:t>
            </a:r>
            <a:endParaRPr lang="fr-CA" noProof="0"/>
          </a:p>
        </p:txBody>
      </p:sp>
      <p:sp>
        <p:nvSpPr>
          <p:cNvPr id="3" name="Sous-titre 2">
            <a:extLst>
              <a:ext uri="{FF2B5EF4-FFF2-40B4-BE49-F238E27FC236}">
                <a16:creationId xmlns:a16="http://schemas.microsoft.com/office/drawing/2014/main" id="{56FD0B83-54B8-4E49-8084-D8400451C42B}"/>
              </a:ext>
            </a:extLst>
          </p:cNvPr>
          <p:cNvSpPr>
            <a:spLocks noGrp="1"/>
          </p:cNvSpPr>
          <p:nvPr>
            <p:ph type="body" idx="1"/>
          </p:nvPr>
        </p:nvSpPr>
        <p:spPr/>
        <p:txBody>
          <a:bodyPr>
            <a:normAutofit/>
          </a:bodyPr>
          <a:lstStyle/>
          <a:p>
            <a:r>
              <a:rPr lang="fr-CA">
                <a:solidFill>
                  <a:schemeClr val="tx1">
                    <a:lumMod val="85000"/>
                    <a:lumOff val="15000"/>
                  </a:schemeClr>
                </a:solidFill>
              </a:rPr>
              <a:t>Internationalisation, Deuxième partie</a:t>
            </a:r>
            <a:endParaRPr lang="fr-CA" noProof="0">
              <a:solidFill>
                <a:schemeClr val="tx1">
                  <a:lumMod val="85000"/>
                  <a:lumOff val="15000"/>
                </a:schemeClr>
              </a:solidFill>
            </a:endParaRPr>
          </a:p>
        </p:txBody>
      </p:sp>
      <p:pic>
        <p:nvPicPr>
          <p:cNvPr id="3074" name="Picture 2" descr="Learn ASP.NET Core MVC From Sa - Apps on Google Play">
            <a:extLst>
              <a:ext uri="{FF2B5EF4-FFF2-40B4-BE49-F238E27FC236}">
                <a16:creationId xmlns:a16="http://schemas.microsoft.com/office/drawing/2014/main" id="{E4825854-C8AD-DABB-BB60-9662DDD476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6691" y="137246"/>
            <a:ext cx="2719578" cy="271957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pied de page 3">
            <a:extLst>
              <a:ext uri="{FF2B5EF4-FFF2-40B4-BE49-F238E27FC236}">
                <a16:creationId xmlns:a16="http://schemas.microsoft.com/office/drawing/2014/main" id="{497B88FE-5702-ED34-D2FA-88168B3034D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9D811361-9731-734B-2C73-E195F7561669}"/>
              </a:ext>
            </a:extLst>
          </p:cNvPr>
          <p:cNvSpPr>
            <a:spLocks noGrp="1"/>
          </p:cNvSpPr>
          <p:nvPr>
            <p:ph type="sldNum" sz="quarter" idx="12"/>
          </p:nvPr>
        </p:nvSpPr>
        <p:spPr/>
        <p:txBody>
          <a:bodyPr/>
          <a:lstStyle/>
          <a:p>
            <a:fld id="{C2CBE6A3-4AEF-4734-8AB8-E4DE745DFB5E}" type="slidenum">
              <a:rPr lang="fr-CA" smtClean="0"/>
              <a:t>1</a:t>
            </a:fld>
            <a:endParaRPr lang="fr-CA"/>
          </a:p>
        </p:txBody>
      </p:sp>
    </p:spTree>
    <p:extLst>
      <p:ext uri="{BB962C8B-B14F-4D97-AF65-F5344CB8AC3E}">
        <p14:creationId xmlns:p14="http://schemas.microsoft.com/office/powerpoint/2010/main" val="3583620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95017CD-4398-4A31-BAF2-D2A5CB579E19}"/>
              </a:ext>
            </a:extLst>
          </p:cNvPr>
          <p:cNvSpPr>
            <a:spLocks noGrp="1"/>
          </p:cNvSpPr>
          <p:nvPr>
            <p:ph type="title"/>
          </p:nvPr>
        </p:nvSpPr>
        <p:spPr/>
        <p:txBody>
          <a:bodyPr/>
          <a:lstStyle/>
          <a:p>
            <a:r>
              <a:rPr lang="fr-CA" noProof="0"/>
              <a:t>Contenu du cours</a:t>
            </a:r>
          </a:p>
        </p:txBody>
      </p:sp>
      <p:graphicFrame>
        <p:nvGraphicFramePr>
          <p:cNvPr id="14" name="Espace réservé du contenu 1">
            <a:extLst>
              <a:ext uri="{FF2B5EF4-FFF2-40B4-BE49-F238E27FC236}">
                <a16:creationId xmlns:a16="http://schemas.microsoft.com/office/drawing/2014/main" id="{2BC7308D-9D17-65AF-F12E-E768E85B828B}"/>
              </a:ext>
            </a:extLst>
          </p:cNvPr>
          <p:cNvGraphicFramePr>
            <a:graphicFrameLocks noGrp="1"/>
          </p:cNvGraphicFramePr>
          <p:nvPr>
            <p:ph idx="1"/>
            <p:extLst>
              <p:ext uri="{D42A27DB-BD31-4B8C-83A1-F6EECF244321}">
                <p14:modId xmlns:p14="http://schemas.microsoft.com/office/powerpoint/2010/main" val="1356745841"/>
              </p:ext>
            </p:extLst>
          </p:nvPr>
        </p:nvGraphicFramePr>
        <p:xfrm>
          <a:off x="1097280" y="1179576"/>
          <a:ext cx="10058400" cy="3526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hlinkClick r:id="" action="ppaction://noaction"/>
            <a:extLst>
              <a:ext uri="{FF2B5EF4-FFF2-40B4-BE49-F238E27FC236}">
                <a16:creationId xmlns:a16="http://schemas.microsoft.com/office/drawing/2014/main" id="{A2DD1C0A-7725-47E2-A9D7-DE9739A51D12}"/>
              </a:ext>
            </a:extLst>
          </p:cNvPr>
          <p:cNvSpPr/>
          <p:nvPr/>
        </p:nvSpPr>
        <p:spPr>
          <a:xfrm>
            <a:off x="573865" y="2633092"/>
            <a:ext cx="4849473" cy="5263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a:hlinkClick r:id="" action="ppaction://noaction"/>
            <a:extLst>
              <a:ext uri="{FF2B5EF4-FFF2-40B4-BE49-F238E27FC236}">
                <a16:creationId xmlns:a16="http://schemas.microsoft.com/office/drawing/2014/main" id="{81541332-AB2F-4B3A-B780-780FDF7CB958}"/>
              </a:ext>
            </a:extLst>
          </p:cNvPr>
          <p:cNvSpPr/>
          <p:nvPr/>
        </p:nvSpPr>
        <p:spPr>
          <a:xfrm>
            <a:off x="573865" y="2188254"/>
            <a:ext cx="5644055"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a:hlinkClick r:id="" action="ppaction://noaction"/>
            <a:extLst>
              <a:ext uri="{FF2B5EF4-FFF2-40B4-BE49-F238E27FC236}">
                <a16:creationId xmlns:a16="http://schemas.microsoft.com/office/drawing/2014/main" id="{7566898C-EF24-4C1C-A1FA-191E3366D7FE}"/>
              </a:ext>
            </a:extLst>
          </p:cNvPr>
          <p:cNvSpPr/>
          <p:nvPr/>
        </p:nvSpPr>
        <p:spPr>
          <a:xfrm>
            <a:off x="807861" y="2223865"/>
            <a:ext cx="5271989"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hlinkClick r:id="" action="ppaction://noaction"/>
            <a:extLst>
              <a:ext uri="{FF2B5EF4-FFF2-40B4-BE49-F238E27FC236}">
                <a16:creationId xmlns:a16="http://schemas.microsoft.com/office/drawing/2014/main" id="{30974C0E-1310-403C-88B6-FE058FFDF08A}"/>
              </a:ext>
            </a:extLst>
          </p:cNvPr>
          <p:cNvSpPr/>
          <p:nvPr/>
        </p:nvSpPr>
        <p:spPr>
          <a:xfrm>
            <a:off x="520783" y="3228778"/>
            <a:ext cx="3420596" cy="397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Espace réservé du pied de page 4">
            <a:extLst>
              <a:ext uri="{FF2B5EF4-FFF2-40B4-BE49-F238E27FC236}">
                <a16:creationId xmlns:a16="http://schemas.microsoft.com/office/drawing/2014/main" id="{787B3BEA-DF24-ADB0-67AC-0FEB9494EDBD}"/>
              </a:ext>
            </a:extLst>
          </p:cNvPr>
          <p:cNvSpPr>
            <a:spLocks noGrp="1"/>
          </p:cNvSpPr>
          <p:nvPr>
            <p:ph type="ftr" sz="quarter" idx="11"/>
          </p:nvPr>
        </p:nvSpPr>
        <p:spPr/>
        <p:txBody>
          <a:bodyPr/>
          <a:lstStyle/>
          <a:p>
            <a:r>
              <a:rPr lang="fr-CA"/>
              <a:t>PROGRAMMATION WEB TRANSACTIONNELLE</a:t>
            </a:r>
          </a:p>
        </p:txBody>
      </p:sp>
      <p:sp>
        <p:nvSpPr>
          <p:cNvPr id="6" name="Espace réservé du numéro de diapositive 5">
            <a:extLst>
              <a:ext uri="{FF2B5EF4-FFF2-40B4-BE49-F238E27FC236}">
                <a16:creationId xmlns:a16="http://schemas.microsoft.com/office/drawing/2014/main" id="{7F68454D-969B-1152-0A29-81656504F1A2}"/>
              </a:ext>
            </a:extLst>
          </p:cNvPr>
          <p:cNvSpPr>
            <a:spLocks noGrp="1"/>
          </p:cNvSpPr>
          <p:nvPr>
            <p:ph type="sldNum" sz="quarter" idx="12"/>
          </p:nvPr>
        </p:nvSpPr>
        <p:spPr/>
        <p:txBody>
          <a:bodyPr/>
          <a:lstStyle/>
          <a:p>
            <a:fld id="{C2CBE6A3-4AEF-4734-8AB8-E4DE745DFB5E}" type="slidenum">
              <a:rPr lang="fr-CA" smtClean="0"/>
              <a:t>2</a:t>
            </a:fld>
            <a:endParaRPr lang="fr-CA"/>
          </a:p>
        </p:txBody>
      </p:sp>
    </p:spTree>
    <p:extLst>
      <p:ext uri="{BB962C8B-B14F-4D97-AF65-F5344CB8AC3E}">
        <p14:creationId xmlns:p14="http://schemas.microsoft.com/office/powerpoint/2010/main" val="3731051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fr-CA" dirty="0"/>
              <a:t>Vues et contrôleurs</a:t>
            </a:r>
          </a:p>
        </p:txBody>
      </p:sp>
      <p:sp>
        <p:nvSpPr>
          <p:cNvPr id="6" name="Espace réservé du contenu 5">
            <a:extLst>
              <a:ext uri="{FF2B5EF4-FFF2-40B4-BE49-F238E27FC236}">
                <a16:creationId xmlns:a16="http://schemas.microsoft.com/office/drawing/2014/main" id="{5FEB44FE-CFE3-42C8-0CC9-F8138FC6777F}"/>
              </a:ext>
            </a:extLst>
          </p:cNvPr>
          <p:cNvSpPr>
            <a:spLocks noGrp="1"/>
          </p:cNvSpPr>
          <p:nvPr>
            <p:ph idx="1"/>
          </p:nvPr>
        </p:nvSpPr>
        <p:spPr/>
        <p:txBody>
          <a:bodyPr/>
          <a:lstStyle/>
          <a:p>
            <a:pPr marL="0" indent="0">
              <a:buNone/>
            </a:pPr>
            <a:r>
              <a:rPr lang="fr-CA" dirty="0"/>
              <a:t>On a déjà vu comment traduire nos modèles, c’est maintenant le moment d’apprendre comment traduire nos vues et nos contrôleurs.</a:t>
            </a:r>
          </a:p>
          <a:p>
            <a:pPr marL="0" indent="0">
              <a:buNone/>
            </a:pPr>
            <a:r>
              <a:rPr lang="fr-CA" dirty="0"/>
              <a:t>Tout d’abord, il faut créer des fichiers de traductions .</a:t>
            </a:r>
            <a:r>
              <a:rPr lang="fr-CA" dirty="0" err="1"/>
              <a:t>resx</a:t>
            </a:r>
            <a:r>
              <a:rPr lang="fr-CA" dirty="0"/>
              <a:t> comme pour les modèles. Le nom des fichiers est important et il doit encore correspondre avec le </a:t>
            </a:r>
            <a:r>
              <a:rPr lang="fr-CA" dirty="0" err="1"/>
              <a:t>path</a:t>
            </a:r>
            <a:r>
              <a:rPr lang="fr-CA" dirty="0"/>
              <a:t> du fichier que l’on veut traduire.</a:t>
            </a:r>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3</a:t>
            </a:fld>
            <a:endParaRPr lang="fr-CA"/>
          </a:p>
        </p:txBody>
      </p:sp>
      <p:pic>
        <p:nvPicPr>
          <p:cNvPr id="2" name="Image 1">
            <a:extLst>
              <a:ext uri="{FF2B5EF4-FFF2-40B4-BE49-F238E27FC236}">
                <a16:creationId xmlns:a16="http://schemas.microsoft.com/office/drawing/2014/main" id="{31676AB1-12DF-02FC-2943-F0FE0C670E88}"/>
              </a:ext>
            </a:extLst>
          </p:cNvPr>
          <p:cNvPicPr>
            <a:picLocks noChangeAspect="1"/>
          </p:cNvPicPr>
          <p:nvPr/>
        </p:nvPicPr>
        <p:blipFill rotWithShape="1">
          <a:blip r:embed="rId2"/>
          <a:srcRect t="2105"/>
          <a:stretch/>
        </p:blipFill>
        <p:spPr>
          <a:xfrm>
            <a:off x="1962150" y="3936274"/>
            <a:ext cx="4295775" cy="2534210"/>
          </a:xfrm>
          <a:prstGeom prst="rect">
            <a:avLst/>
          </a:prstGeom>
        </p:spPr>
        <p:style>
          <a:lnRef idx="2">
            <a:schemeClr val="dk1"/>
          </a:lnRef>
          <a:fillRef idx="1">
            <a:schemeClr val="lt1"/>
          </a:fillRef>
          <a:effectRef idx="0">
            <a:schemeClr val="dk1"/>
          </a:effectRef>
          <a:fontRef idx="minor">
            <a:schemeClr val="dk1"/>
          </a:fontRef>
        </p:style>
      </p:pic>
      <p:pic>
        <p:nvPicPr>
          <p:cNvPr id="3" name="Image 2">
            <a:extLst>
              <a:ext uri="{FF2B5EF4-FFF2-40B4-BE49-F238E27FC236}">
                <a16:creationId xmlns:a16="http://schemas.microsoft.com/office/drawing/2014/main" id="{B80AD71C-6757-0C3E-CF89-EC07DD8B5BDA}"/>
              </a:ext>
            </a:extLst>
          </p:cNvPr>
          <p:cNvPicPr>
            <a:picLocks noChangeAspect="1"/>
          </p:cNvPicPr>
          <p:nvPr/>
        </p:nvPicPr>
        <p:blipFill rotWithShape="1">
          <a:blip r:embed="rId3"/>
          <a:srcRect b="4571"/>
          <a:stretch/>
        </p:blipFill>
        <p:spPr>
          <a:xfrm>
            <a:off x="1338261" y="2681908"/>
            <a:ext cx="5543550" cy="1254366"/>
          </a:xfrm>
          <a:prstGeom prst="rect">
            <a:avLst/>
          </a:prstGeom>
        </p:spPr>
        <p:style>
          <a:lnRef idx="2">
            <a:schemeClr val="dk1"/>
          </a:lnRef>
          <a:fillRef idx="1">
            <a:schemeClr val="lt1"/>
          </a:fillRef>
          <a:effectRef idx="0">
            <a:schemeClr val="dk1"/>
          </a:effectRef>
          <a:fontRef idx="minor">
            <a:schemeClr val="dk1"/>
          </a:fontRef>
        </p:style>
      </p:pic>
      <p:sp>
        <p:nvSpPr>
          <p:cNvPr id="4" name="Rectangle 3">
            <a:extLst>
              <a:ext uri="{FF2B5EF4-FFF2-40B4-BE49-F238E27FC236}">
                <a16:creationId xmlns:a16="http://schemas.microsoft.com/office/drawing/2014/main" id="{57EA5CC6-1F7E-159D-C667-6EC2778D00CD}"/>
              </a:ext>
            </a:extLst>
          </p:cNvPr>
          <p:cNvSpPr/>
          <p:nvPr/>
        </p:nvSpPr>
        <p:spPr>
          <a:xfrm>
            <a:off x="2045770" y="3151062"/>
            <a:ext cx="4050229" cy="7599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357E65D7-62C6-ADA8-3DB1-B061AD452371}"/>
              </a:ext>
            </a:extLst>
          </p:cNvPr>
          <p:cNvSpPr/>
          <p:nvPr/>
        </p:nvSpPr>
        <p:spPr>
          <a:xfrm>
            <a:off x="2045771" y="5365787"/>
            <a:ext cx="4050229" cy="7599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75330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err="1"/>
              <a:t>IStringLocalizer</a:t>
            </a:r>
            <a:endParaRPr lang="fr-CA"/>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4</a:t>
            </a:fld>
            <a:endParaRPr lang="fr-CA"/>
          </a:p>
        </p:txBody>
      </p:sp>
      <p:sp>
        <p:nvSpPr>
          <p:cNvPr id="7" name="Espace réservé du contenu 6">
            <a:extLst>
              <a:ext uri="{FF2B5EF4-FFF2-40B4-BE49-F238E27FC236}">
                <a16:creationId xmlns:a16="http://schemas.microsoft.com/office/drawing/2014/main" id="{00371E87-4E91-4E08-0F0D-9BC86FCC6876}"/>
              </a:ext>
            </a:extLst>
          </p:cNvPr>
          <p:cNvSpPr>
            <a:spLocks noGrp="1"/>
          </p:cNvSpPr>
          <p:nvPr>
            <p:ph idx="1"/>
          </p:nvPr>
        </p:nvSpPr>
        <p:spPr/>
        <p:txBody>
          <a:bodyPr/>
          <a:lstStyle/>
          <a:p>
            <a:pPr marL="0" indent="0">
              <a:buNone/>
            </a:pPr>
            <a:r>
              <a:rPr lang="fr-CA"/>
              <a:t>On doit tout d’abord l’injecter. On peut utiliser la technique d’injection de notre choix, dans l’exemple on l’ajoute comme paramètre à notre constructeur.</a:t>
            </a:r>
          </a:p>
          <a:p>
            <a:pPr marL="0" indent="0">
              <a:buNone/>
            </a:pPr>
            <a:r>
              <a:rPr lang="fr-CA"/>
              <a:t>Il faut spécifier le contrôleur que l’on traduit: </a:t>
            </a:r>
            <a:r>
              <a:rPr lang="fr-CA" err="1"/>
              <a:t>IStringLocalizer</a:t>
            </a:r>
            <a:r>
              <a:rPr lang="fr-CA" b="1"/>
              <a:t>&lt;</a:t>
            </a:r>
            <a:r>
              <a:rPr lang="fr-CA" b="1" err="1"/>
              <a:t>MyController</a:t>
            </a:r>
            <a:r>
              <a:rPr lang="fr-CA" b="1"/>
              <a:t>&gt;</a:t>
            </a:r>
          </a:p>
          <a:p>
            <a:pPr marL="0" indent="0">
              <a:buNone/>
            </a:pPr>
            <a:r>
              <a:rPr lang="fr-CA"/>
              <a:t>On l’utilise ensuite comme un dictionnaire en utilisant la clé qui se trouve dans </a:t>
            </a:r>
            <a:r>
              <a:rPr lang="fr-CA" b="1"/>
              <a:t>le fichier .</a:t>
            </a:r>
            <a:r>
              <a:rPr lang="fr-CA" b="1" err="1"/>
              <a:t>resx</a:t>
            </a:r>
            <a:endParaRPr lang="fr-CA" b="1"/>
          </a:p>
        </p:txBody>
      </p:sp>
      <p:sp>
        <p:nvSpPr>
          <p:cNvPr id="5" name="Rectangle 4">
            <a:extLst>
              <a:ext uri="{FF2B5EF4-FFF2-40B4-BE49-F238E27FC236}">
                <a16:creationId xmlns:a16="http://schemas.microsoft.com/office/drawing/2014/main" id="{A98E301A-66BB-F575-073F-216FF35882C0}"/>
              </a:ext>
            </a:extLst>
          </p:cNvPr>
          <p:cNvSpPr/>
          <p:nvPr/>
        </p:nvSpPr>
        <p:spPr>
          <a:xfrm>
            <a:off x="1097280" y="3056709"/>
            <a:ext cx="9039497" cy="3405051"/>
          </a:xfrm>
          <a:prstGeom prst="rect">
            <a:avLst/>
          </a:prstGeom>
          <a:solidFill>
            <a:schemeClr val="bg1"/>
          </a:solidFill>
        </p:spPr>
        <p:style>
          <a:lnRef idx="2">
            <a:schemeClr val="accent4">
              <a:shade val="50000"/>
            </a:schemeClr>
          </a:lnRef>
          <a:fillRef idx="1">
            <a:schemeClr val="accent4"/>
          </a:fillRef>
          <a:effectRef idx="0">
            <a:schemeClr val="accent4"/>
          </a:effectRef>
          <a:fontRef idx="minor">
            <a:schemeClr val="lt1"/>
          </a:fontRef>
        </p:style>
        <p:txBody>
          <a:bodyPr rtlCol="0" anchor="t"/>
          <a:lstStyle/>
          <a:p>
            <a:r>
              <a:rPr lang="en-CA" err="1">
                <a:solidFill>
                  <a:schemeClr val="tx1"/>
                </a:solidFill>
              </a:rPr>
              <a:t>HomeController.cs</a:t>
            </a:r>
            <a:endParaRPr lang="fr-CA">
              <a:solidFill>
                <a:schemeClr val="tx1"/>
              </a:solidFill>
            </a:endParaRPr>
          </a:p>
        </p:txBody>
      </p:sp>
      <p:pic>
        <p:nvPicPr>
          <p:cNvPr id="6" name="Picture 2" descr="Texte de remplacement généré par une machine :&#10;O references &#10;public HomeContr011er(ILogger&lt;HomeController&gt; logger, &#10;_ logger = &#10;logger ; &#10;localizer = localizer; &#10;O references &#10;public IActionResult Index() &#10;ViewData[&quot;Tit1e&quot;] &#10;this. _ locali zer[&quot; HomelndexTit1e &quot; ] ; &#10;return View(); &#10;localizer) ">
            <a:extLst>
              <a:ext uri="{FF2B5EF4-FFF2-40B4-BE49-F238E27FC236}">
                <a16:creationId xmlns:a16="http://schemas.microsoft.com/office/drawing/2014/main" id="{CCC32170-CC50-56D2-F983-6E2DCB5E25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3980" y="3523886"/>
            <a:ext cx="8229600" cy="2781300"/>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573421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err="1"/>
              <a:t>IViewLocalizer</a:t>
            </a:r>
            <a:endParaRPr lang="fr-CA"/>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5</a:t>
            </a:fld>
            <a:endParaRPr lang="fr-CA"/>
          </a:p>
        </p:txBody>
      </p:sp>
      <p:sp>
        <p:nvSpPr>
          <p:cNvPr id="7" name="Espace réservé du contenu 6">
            <a:extLst>
              <a:ext uri="{FF2B5EF4-FFF2-40B4-BE49-F238E27FC236}">
                <a16:creationId xmlns:a16="http://schemas.microsoft.com/office/drawing/2014/main" id="{00371E87-4E91-4E08-0F0D-9BC86FCC6876}"/>
              </a:ext>
            </a:extLst>
          </p:cNvPr>
          <p:cNvSpPr>
            <a:spLocks noGrp="1"/>
          </p:cNvSpPr>
          <p:nvPr>
            <p:ph idx="1"/>
          </p:nvPr>
        </p:nvSpPr>
        <p:spPr/>
        <p:txBody>
          <a:bodyPr/>
          <a:lstStyle/>
          <a:p>
            <a:pPr marL="0" indent="0">
              <a:buNone/>
            </a:pPr>
            <a:r>
              <a:rPr lang="fr-CA"/>
              <a:t>Pour utiliser le </a:t>
            </a:r>
            <a:r>
              <a:rPr lang="fr-CA" b="1" err="1"/>
              <a:t>IViewLocalizer</a:t>
            </a:r>
            <a:r>
              <a:rPr lang="fr-CA"/>
              <a:t>, l’équivalent du </a:t>
            </a:r>
            <a:r>
              <a:rPr lang="fr-CA" b="1" err="1"/>
              <a:t>IStringLocalizer</a:t>
            </a:r>
            <a:r>
              <a:rPr lang="fr-CA"/>
              <a:t> pour nos vues, on doit également </a:t>
            </a:r>
            <a:r>
              <a:rPr lang="fr-CA" b="1"/>
              <a:t>l’injecter</a:t>
            </a:r>
            <a:r>
              <a:rPr lang="fr-CA"/>
              <a:t>. On utilise </a:t>
            </a:r>
            <a:r>
              <a:rPr lang="fr-CA" b="1"/>
              <a:t>@inject</a:t>
            </a:r>
            <a:r>
              <a:rPr lang="fr-CA"/>
              <a:t> pour injecter dans une vue.</a:t>
            </a:r>
          </a:p>
          <a:p>
            <a:pPr marL="0" indent="0">
              <a:buNone/>
            </a:pPr>
            <a:r>
              <a:rPr lang="fr-CA"/>
              <a:t>On peut faire une injection directement dans la vue que l’on veut traduire, mais on peut également le faire dans _</a:t>
            </a:r>
            <a:r>
              <a:rPr lang="fr-CA" err="1"/>
              <a:t>ViewImports.cshtml</a:t>
            </a:r>
            <a:r>
              <a:rPr lang="fr-CA"/>
              <a:t>. Le contenu de _</a:t>
            </a:r>
            <a:r>
              <a:rPr lang="fr-CA" err="1"/>
              <a:t>ViewImports.cshtml</a:t>
            </a:r>
            <a:r>
              <a:rPr lang="fr-CA"/>
              <a:t> est inclus dans toutes les vues.</a:t>
            </a:r>
          </a:p>
          <a:p>
            <a:pPr marL="0" indent="0">
              <a:buNone/>
            </a:pPr>
            <a:r>
              <a:rPr lang="fr-CA"/>
              <a:t>Encore une fois, on l’utilise simplement comme un dictionnaire avec les clés </a:t>
            </a:r>
            <a:r>
              <a:rPr lang="fr-CA" b="1"/>
              <a:t>du fichier .</a:t>
            </a:r>
            <a:r>
              <a:rPr lang="fr-CA" b="1" err="1"/>
              <a:t>resx</a:t>
            </a:r>
            <a:r>
              <a:rPr lang="fr-CA"/>
              <a:t> .</a:t>
            </a:r>
          </a:p>
          <a:p>
            <a:pPr marL="0" indent="0">
              <a:buNone/>
            </a:pPr>
            <a:r>
              <a:rPr lang="fr-CA" b="1"/>
              <a:t>Attention: </a:t>
            </a:r>
            <a:r>
              <a:rPr lang="fr-CA"/>
              <a:t>Même si on injecte dans _</a:t>
            </a:r>
            <a:r>
              <a:rPr lang="fr-CA" err="1"/>
              <a:t>ViewImports</a:t>
            </a:r>
            <a:r>
              <a:rPr lang="fr-CA"/>
              <a:t>, le fichier .</a:t>
            </a:r>
            <a:r>
              <a:rPr lang="fr-CA" err="1"/>
              <a:t>resx</a:t>
            </a:r>
            <a:r>
              <a:rPr lang="fr-CA"/>
              <a:t> doit avoir</a:t>
            </a:r>
            <a:r>
              <a:rPr lang="fr-CA" b="1"/>
              <a:t> le </a:t>
            </a:r>
            <a:r>
              <a:rPr lang="fr-CA" b="1" err="1"/>
              <a:t>path</a:t>
            </a:r>
            <a:r>
              <a:rPr lang="fr-CA" b="1"/>
              <a:t> de la vue où il est utilisé!</a:t>
            </a:r>
          </a:p>
        </p:txBody>
      </p:sp>
      <p:sp>
        <p:nvSpPr>
          <p:cNvPr id="5" name="Rectangle 4">
            <a:extLst>
              <a:ext uri="{FF2B5EF4-FFF2-40B4-BE49-F238E27FC236}">
                <a16:creationId xmlns:a16="http://schemas.microsoft.com/office/drawing/2014/main" id="{A377DA7A-B092-27B0-17EF-31056FBA637B}"/>
              </a:ext>
            </a:extLst>
          </p:cNvPr>
          <p:cNvSpPr/>
          <p:nvPr/>
        </p:nvSpPr>
        <p:spPr>
          <a:xfrm>
            <a:off x="1097280" y="5274303"/>
            <a:ext cx="9067800" cy="1175856"/>
          </a:xfrm>
          <a:prstGeom prst="rect">
            <a:avLst/>
          </a:prstGeom>
          <a:solidFill>
            <a:schemeClr val="bg1"/>
          </a:solidFill>
        </p:spPr>
        <p:style>
          <a:lnRef idx="2">
            <a:schemeClr val="accent4">
              <a:shade val="50000"/>
            </a:schemeClr>
          </a:lnRef>
          <a:fillRef idx="1">
            <a:schemeClr val="accent4"/>
          </a:fillRef>
          <a:effectRef idx="0">
            <a:schemeClr val="accent4"/>
          </a:effectRef>
          <a:fontRef idx="minor">
            <a:schemeClr val="lt1"/>
          </a:fontRef>
        </p:style>
        <p:txBody>
          <a:bodyPr rtlCol="0" anchor="t"/>
          <a:lstStyle/>
          <a:p>
            <a:r>
              <a:rPr lang="en-CA" err="1">
                <a:solidFill>
                  <a:schemeClr val="tx1"/>
                </a:solidFill>
              </a:rPr>
              <a:t>Index.cshtml</a:t>
            </a:r>
            <a:endParaRPr lang="fr-CA">
              <a:solidFill>
                <a:schemeClr val="tx1"/>
              </a:solidFill>
            </a:endParaRPr>
          </a:p>
        </p:txBody>
      </p:sp>
      <p:sp>
        <p:nvSpPr>
          <p:cNvPr id="6" name="Rectangle 5">
            <a:extLst>
              <a:ext uri="{FF2B5EF4-FFF2-40B4-BE49-F238E27FC236}">
                <a16:creationId xmlns:a16="http://schemas.microsoft.com/office/drawing/2014/main" id="{F787DFDC-F277-48D1-52FB-3E69244C7B32}"/>
              </a:ext>
            </a:extLst>
          </p:cNvPr>
          <p:cNvSpPr/>
          <p:nvPr/>
        </p:nvSpPr>
        <p:spPr>
          <a:xfrm>
            <a:off x="1097280" y="4049486"/>
            <a:ext cx="9067800" cy="1055546"/>
          </a:xfrm>
          <a:prstGeom prst="rect">
            <a:avLst/>
          </a:prstGeom>
          <a:solidFill>
            <a:schemeClr val="bg1"/>
          </a:solidFill>
        </p:spPr>
        <p:style>
          <a:lnRef idx="2">
            <a:schemeClr val="accent4">
              <a:shade val="50000"/>
            </a:schemeClr>
          </a:lnRef>
          <a:fillRef idx="1">
            <a:schemeClr val="accent4"/>
          </a:fillRef>
          <a:effectRef idx="0">
            <a:schemeClr val="accent4"/>
          </a:effectRef>
          <a:fontRef idx="minor">
            <a:schemeClr val="lt1"/>
          </a:fontRef>
        </p:style>
        <p:txBody>
          <a:bodyPr rtlCol="0" anchor="t"/>
          <a:lstStyle/>
          <a:p>
            <a:r>
              <a:rPr lang="en-CA">
                <a:solidFill>
                  <a:schemeClr val="tx1"/>
                </a:solidFill>
              </a:rPr>
              <a:t>_</a:t>
            </a:r>
            <a:r>
              <a:rPr lang="en-CA" err="1">
                <a:solidFill>
                  <a:schemeClr val="tx1"/>
                </a:solidFill>
              </a:rPr>
              <a:t>ViewImports.cshtml</a:t>
            </a:r>
            <a:endParaRPr lang="fr-CA">
              <a:solidFill>
                <a:schemeClr val="tx1"/>
              </a:solidFill>
            </a:endParaRPr>
          </a:p>
        </p:txBody>
      </p:sp>
      <p:pic>
        <p:nvPicPr>
          <p:cNvPr id="8" name="Image 7">
            <a:extLst>
              <a:ext uri="{FF2B5EF4-FFF2-40B4-BE49-F238E27FC236}">
                <a16:creationId xmlns:a16="http://schemas.microsoft.com/office/drawing/2014/main" id="{6D64AEBE-FA7D-2AD7-FCFE-9B895FDAEAB9}"/>
              </a:ext>
            </a:extLst>
          </p:cNvPr>
          <p:cNvPicPr>
            <a:picLocks noChangeAspect="1"/>
          </p:cNvPicPr>
          <p:nvPr/>
        </p:nvPicPr>
        <p:blipFill rotWithShape="1">
          <a:blip r:embed="rId2"/>
          <a:srcRect l="3413" t="16802" b="11298"/>
          <a:stretch/>
        </p:blipFill>
        <p:spPr>
          <a:xfrm>
            <a:off x="1245326" y="4461041"/>
            <a:ext cx="5106693" cy="609600"/>
          </a:xfrm>
          <a:prstGeom prst="rect">
            <a:avLst/>
          </a:prstGeom>
          <a:solidFill>
            <a:schemeClr val="bg1"/>
          </a:solidFill>
        </p:spPr>
      </p:pic>
      <p:pic>
        <p:nvPicPr>
          <p:cNvPr id="9" name="Picture 2" descr="Texte de remplacement généré par une machine :&#10;onReve.Web &gt; Views &gt; Hame &gt; &#10;— Index.cshtml &#10;&lt;div cLass=&quot;text-center&quot;&gt; &#10;&lt;h1 &#10;[ &quot;WelcomeMessage &quot; ] &#10;&lt;/div&gt; ">
            <a:extLst>
              <a:ext uri="{FF2B5EF4-FFF2-40B4-BE49-F238E27FC236}">
                <a16:creationId xmlns:a16="http://schemas.microsoft.com/office/drawing/2014/main" id="{714E4158-A60F-E7A1-AA3B-21549DFBC9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5" t="18262" b="28327"/>
          <a:stretch/>
        </p:blipFill>
        <p:spPr bwMode="auto">
          <a:xfrm>
            <a:off x="1245326" y="5681627"/>
            <a:ext cx="4140486" cy="671538"/>
          </a:xfrm>
          <a:prstGeom prst="rect">
            <a:avLst/>
          </a:prstGeom>
          <a:solidFill>
            <a:schemeClr val="bg1"/>
          </a:solidFill>
        </p:spPr>
      </p:pic>
    </p:spTree>
    <p:extLst>
      <p:ext uri="{BB962C8B-B14F-4D97-AF65-F5344CB8AC3E}">
        <p14:creationId xmlns:p14="http://schemas.microsoft.com/office/powerpoint/2010/main" val="3676558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5EF5308A-0A6F-41E9-38A2-27A37B96F895}"/>
              </a:ext>
            </a:extLst>
          </p:cNvPr>
          <p:cNvSpPr>
            <a:spLocks noGrp="1"/>
          </p:cNvSpPr>
          <p:nvPr>
            <p:ph type="title"/>
          </p:nvPr>
        </p:nvSpPr>
        <p:spPr/>
        <p:txBody>
          <a:bodyPr/>
          <a:lstStyle/>
          <a:p>
            <a:r>
              <a:rPr lang="fr-CA"/>
              <a:t>Résumé i18n</a:t>
            </a:r>
          </a:p>
        </p:txBody>
      </p:sp>
      <p:sp>
        <p:nvSpPr>
          <p:cNvPr id="7" name="Espace réservé du contenu 6">
            <a:extLst>
              <a:ext uri="{FF2B5EF4-FFF2-40B4-BE49-F238E27FC236}">
                <a16:creationId xmlns:a16="http://schemas.microsoft.com/office/drawing/2014/main" id="{FEB0353C-43D4-129F-5603-474089A68328}"/>
              </a:ext>
            </a:extLst>
          </p:cNvPr>
          <p:cNvSpPr>
            <a:spLocks noGrp="1"/>
          </p:cNvSpPr>
          <p:nvPr>
            <p:ph idx="1"/>
          </p:nvPr>
        </p:nvSpPr>
        <p:spPr/>
        <p:txBody>
          <a:bodyPr/>
          <a:lstStyle/>
          <a:p>
            <a:pPr marL="342900" indent="-342900" algn="l">
              <a:buFont typeface="Arial" panose="020B0604020202020204" pitchFamily="34" charset="0"/>
              <a:buChar char="•"/>
            </a:pPr>
            <a:r>
              <a:rPr lang="en-CA" err="1">
                <a:solidFill>
                  <a:schemeClr val="tx1">
                    <a:lumMod val="50000"/>
                    <a:lumOff val="50000"/>
                  </a:schemeClr>
                </a:solidFill>
              </a:rPr>
              <a:t>Configurer</a:t>
            </a:r>
            <a:r>
              <a:rPr lang="en-CA">
                <a:solidFill>
                  <a:schemeClr val="tx1">
                    <a:lumMod val="50000"/>
                    <a:lumOff val="50000"/>
                  </a:schemeClr>
                </a:solidFill>
              </a:rPr>
              <a:t> les </a:t>
            </a:r>
            <a:r>
              <a:rPr lang="en-CA" err="1">
                <a:solidFill>
                  <a:schemeClr val="tx1">
                    <a:lumMod val="50000"/>
                    <a:lumOff val="50000"/>
                  </a:schemeClr>
                </a:solidFill>
              </a:rPr>
              <a:t>librairies</a:t>
            </a:r>
            <a:r>
              <a:rPr lang="en-CA">
                <a:solidFill>
                  <a:schemeClr val="tx1">
                    <a:lumMod val="50000"/>
                    <a:lumOff val="50000"/>
                  </a:schemeClr>
                </a:solidFill>
              </a:rPr>
              <a:t> de i18n dans le </a:t>
            </a:r>
            <a:r>
              <a:rPr lang="en-CA" err="1">
                <a:solidFill>
                  <a:schemeClr val="tx1">
                    <a:lumMod val="50000"/>
                    <a:lumOff val="50000"/>
                  </a:schemeClr>
                </a:solidFill>
              </a:rPr>
              <a:t>Program.cs</a:t>
            </a:r>
            <a:endParaRPr lang="en-CA">
              <a:solidFill>
                <a:schemeClr val="tx1">
                  <a:lumMod val="50000"/>
                  <a:lumOff val="50000"/>
                </a:schemeClr>
              </a:solidFill>
            </a:endParaRPr>
          </a:p>
          <a:p>
            <a:pPr marL="800100" lvl="1" indent="-342900" algn="l">
              <a:buFont typeface="Arial" panose="020B0604020202020204" pitchFamily="34" charset="0"/>
              <a:buChar char="•"/>
            </a:pPr>
            <a:r>
              <a:rPr lang="en-CA" sz="2000" b="1" err="1">
                <a:solidFill>
                  <a:schemeClr val="tx1"/>
                </a:solidFill>
              </a:rPr>
              <a:t>IViewLocalizer</a:t>
            </a:r>
            <a:r>
              <a:rPr lang="en-CA" sz="2000" b="1">
                <a:solidFill>
                  <a:schemeClr val="tx1"/>
                </a:solidFill>
              </a:rPr>
              <a:t> </a:t>
            </a:r>
            <a:r>
              <a:rPr lang="en-CA" sz="2000" b="1" err="1">
                <a:solidFill>
                  <a:schemeClr val="tx1"/>
                </a:solidFill>
              </a:rPr>
              <a:t>TagHelpers</a:t>
            </a:r>
            <a:endParaRPr lang="en-CA" sz="2000" b="1">
              <a:solidFill>
                <a:schemeClr val="tx1"/>
              </a:solidFill>
            </a:endParaRPr>
          </a:p>
          <a:p>
            <a:pPr marL="342900" indent="-342900" algn="l">
              <a:buFont typeface="Arial" panose="020B0604020202020204" pitchFamily="34" charset="0"/>
              <a:buChar char="•"/>
            </a:pPr>
            <a:r>
              <a:rPr lang="en-CA" err="1">
                <a:solidFill>
                  <a:schemeClr val="tx1">
                    <a:lumMod val="50000"/>
                    <a:lumOff val="50000"/>
                  </a:schemeClr>
                </a:solidFill>
              </a:rPr>
              <a:t>Mettre</a:t>
            </a:r>
            <a:r>
              <a:rPr lang="en-CA">
                <a:solidFill>
                  <a:schemeClr val="tx1">
                    <a:lumMod val="50000"/>
                    <a:lumOff val="50000"/>
                  </a:schemeClr>
                </a:solidFill>
              </a:rPr>
              <a:t> un </a:t>
            </a:r>
            <a:r>
              <a:rPr lang="en-CA" err="1">
                <a:solidFill>
                  <a:schemeClr val="tx1">
                    <a:lumMod val="50000"/>
                    <a:lumOff val="50000"/>
                  </a:schemeClr>
                </a:solidFill>
              </a:rPr>
              <a:t>commutateur</a:t>
            </a:r>
            <a:r>
              <a:rPr lang="en-CA">
                <a:solidFill>
                  <a:schemeClr val="tx1">
                    <a:lumMod val="50000"/>
                    <a:lumOff val="50000"/>
                  </a:schemeClr>
                </a:solidFill>
              </a:rPr>
              <a:t> de langue</a:t>
            </a:r>
          </a:p>
          <a:p>
            <a:pPr marL="342900" indent="-342900" algn="l">
              <a:buFont typeface="Arial" panose="020B0604020202020204" pitchFamily="34" charset="0"/>
              <a:buChar char="•"/>
            </a:pPr>
            <a:r>
              <a:rPr lang="en-CA" b="1"/>
              <a:t>Importer et </a:t>
            </a:r>
            <a:r>
              <a:rPr lang="en-CA" b="1" err="1"/>
              <a:t>utiliser</a:t>
            </a:r>
            <a:r>
              <a:rPr lang="en-CA" b="1"/>
              <a:t> les </a:t>
            </a:r>
            <a:r>
              <a:rPr lang="en-CA" b="1" err="1"/>
              <a:t>IViewLocalizer</a:t>
            </a:r>
            <a:endParaRPr lang="en-CA" b="1"/>
          </a:p>
          <a:p>
            <a:pPr marL="342900" indent="-342900" algn="l">
              <a:buFont typeface="Arial" panose="020B0604020202020204" pitchFamily="34" charset="0"/>
              <a:buChar char="•"/>
            </a:pPr>
            <a:r>
              <a:rPr lang="en-CA" b="1"/>
              <a:t>Importer et </a:t>
            </a:r>
            <a:r>
              <a:rPr lang="en-CA" b="1" err="1"/>
              <a:t>utiliser</a:t>
            </a:r>
            <a:r>
              <a:rPr lang="en-CA" b="1"/>
              <a:t> les </a:t>
            </a:r>
            <a:r>
              <a:rPr lang="en-CA" b="1" err="1"/>
              <a:t>IStringLocalizer</a:t>
            </a:r>
            <a:r>
              <a:rPr lang="en-CA" b="1"/>
              <a:t>&lt;T&gt;</a:t>
            </a:r>
          </a:p>
          <a:p>
            <a:pPr marL="342900" indent="-342900" algn="l">
              <a:buFont typeface="Arial" panose="020B0604020202020204" pitchFamily="34" charset="0"/>
              <a:buChar char="•"/>
            </a:pPr>
            <a:r>
              <a:rPr lang="en-CA" err="1">
                <a:solidFill>
                  <a:schemeClr val="tx1">
                    <a:lumMod val="50000"/>
                    <a:lumOff val="50000"/>
                  </a:schemeClr>
                </a:solidFill>
              </a:rPr>
              <a:t>Traduire</a:t>
            </a:r>
            <a:r>
              <a:rPr lang="en-CA">
                <a:solidFill>
                  <a:schemeClr val="tx1">
                    <a:lumMod val="50000"/>
                    <a:lumOff val="50000"/>
                  </a:schemeClr>
                </a:solidFill>
              </a:rPr>
              <a:t> les </a:t>
            </a:r>
            <a:r>
              <a:rPr lang="en-CA" err="1">
                <a:solidFill>
                  <a:schemeClr val="tx1">
                    <a:lumMod val="50000"/>
                    <a:lumOff val="50000"/>
                  </a:schemeClr>
                </a:solidFill>
              </a:rPr>
              <a:t>textes</a:t>
            </a:r>
            <a:r>
              <a:rPr lang="en-CA">
                <a:solidFill>
                  <a:schemeClr val="tx1">
                    <a:lumMod val="50000"/>
                    <a:lumOff val="50000"/>
                  </a:schemeClr>
                </a:solidFill>
              </a:rPr>
              <a:t> des annotations à </a:t>
            </a:r>
            <a:r>
              <a:rPr lang="en-CA" err="1">
                <a:solidFill>
                  <a:schemeClr val="tx1">
                    <a:lumMod val="50000"/>
                    <a:lumOff val="50000"/>
                  </a:schemeClr>
                </a:solidFill>
              </a:rPr>
              <a:t>l’aide</a:t>
            </a:r>
            <a:r>
              <a:rPr lang="en-CA">
                <a:solidFill>
                  <a:schemeClr val="tx1">
                    <a:lumMod val="50000"/>
                    <a:lumOff val="50000"/>
                  </a:schemeClr>
                </a:solidFill>
              </a:rPr>
              <a:t> de </a:t>
            </a:r>
            <a:r>
              <a:rPr lang="en-CA" err="1">
                <a:solidFill>
                  <a:schemeClr val="tx1">
                    <a:lumMod val="50000"/>
                    <a:lumOff val="50000"/>
                  </a:schemeClr>
                </a:solidFill>
              </a:rPr>
              <a:t>resx</a:t>
            </a:r>
            <a:endParaRPr lang="en-CA">
              <a:solidFill>
                <a:schemeClr val="tx1">
                  <a:lumMod val="50000"/>
                  <a:lumOff val="50000"/>
                </a:schemeClr>
              </a:solidFill>
            </a:endParaRPr>
          </a:p>
          <a:p>
            <a:pPr marL="342900" indent="-342900" algn="l">
              <a:buFont typeface="Arial" panose="020B0604020202020204" pitchFamily="34" charset="0"/>
              <a:buChar char="•"/>
            </a:pPr>
            <a:r>
              <a:rPr lang="en-CA" b="1" err="1"/>
              <a:t>Traduire</a:t>
            </a:r>
            <a:r>
              <a:rPr lang="en-CA" b="1"/>
              <a:t> les </a:t>
            </a:r>
            <a:r>
              <a:rPr lang="en-CA" b="1" err="1"/>
              <a:t>textes</a:t>
            </a:r>
            <a:r>
              <a:rPr lang="en-CA" b="1"/>
              <a:t> des </a:t>
            </a:r>
            <a:r>
              <a:rPr lang="en-CA" b="1" err="1"/>
              <a:t>vues</a:t>
            </a:r>
            <a:endParaRPr lang="en-CA" b="1"/>
          </a:p>
          <a:p>
            <a:pPr marL="342900" indent="-342900" algn="l">
              <a:buFont typeface="Arial" panose="020B0604020202020204" pitchFamily="34" charset="0"/>
              <a:buChar char="•"/>
            </a:pPr>
            <a:r>
              <a:rPr lang="en-CA" b="1" err="1"/>
              <a:t>Traduire</a:t>
            </a:r>
            <a:r>
              <a:rPr lang="en-CA" b="1"/>
              <a:t> les </a:t>
            </a:r>
            <a:r>
              <a:rPr lang="en-CA" b="1" err="1"/>
              <a:t>textes</a:t>
            </a:r>
            <a:r>
              <a:rPr lang="en-CA" b="1"/>
              <a:t> des </a:t>
            </a:r>
            <a:r>
              <a:rPr lang="en-CA" b="1" err="1"/>
              <a:t>contrôleurs</a:t>
            </a:r>
            <a:endParaRPr lang="fr-CA" b="1"/>
          </a:p>
        </p:txBody>
      </p:sp>
      <p:sp>
        <p:nvSpPr>
          <p:cNvPr id="4" name="Espace réservé du pied de page 3">
            <a:extLst>
              <a:ext uri="{FF2B5EF4-FFF2-40B4-BE49-F238E27FC236}">
                <a16:creationId xmlns:a16="http://schemas.microsoft.com/office/drawing/2014/main" id="{0BE75BDB-BABF-3B08-9B22-F7B8432BBA73}"/>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6B82FA32-D93F-BC03-448D-EAE0E9D95DE8}"/>
              </a:ext>
            </a:extLst>
          </p:cNvPr>
          <p:cNvSpPr>
            <a:spLocks noGrp="1"/>
          </p:cNvSpPr>
          <p:nvPr>
            <p:ph type="sldNum" sz="quarter" idx="12"/>
          </p:nvPr>
        </p:nvSpPr>
        <p:spPr/>
        <p:txBody>
          <a:bodyPr/>
          <a:lstStyle/>
          <a:p>
            <a:r>
              <a:rPr lang="fr-CA"/>
              <a:t>Page </a:t>
            </a:r>
            <a:fld id="{C2CBE6A3-4AEF-4734-8AB8-E4DE745DFB5E}" type="slidenum">
              <a:rPr lang="fr-CA" smtClean="0"/>
              <a:pPr/>
              <a:t>6</a:t>
            </a:fld>
            <a:endParaRPr lang="fr-CA"/>
          </a:p>
        </p:txBody>
      </p:sp>
    </p:spTree>
    <p:extLst>
      <p:ext uri="{BB962C8B-B14F-4D97-AF65-F5344CB8AC3E}">
        <p14:creationId xmlns:p14="http://schemas.microsoft.com/office/powerpoint/2010/main" val="1531066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8C9A46B0-BC0E-2C72-BFDE-2E57DFBD4A3F}"/>
              </a:ext>
            </a:extLst>
          </p:cNvPr>
          <p:cNvSpPr>
            <a:spLocks noGrp="1"/>
          </p:cNvSpPr>
          <p:nvPr>
            <p:ph type="title"/>
          </p:nvPr>
        </p:nvSpPr>
        <p:spPr/>
        <p:txBody>
          <a:bodyPr/>
          <a:lstStyle/>
          <a:p>
            <a:r>
              <a:rPr lang="fr-CA"/>
              <a:t>Validation des décimales sur le client avec i18n</a:t>
            </a:r>
          </a:p>
        </p:txBody>
      </p:sp>
      <p:sp>
        <p:nvSpPr>
          <p:cNvPr id="7" name="Espace réservé du contenu 6">
            <a:extLst>
              <a:ext uri="{FF2B5EF4-FFF2-40B4-BE49-F238E27FC236}">
                <a16:creationId xmlns:a16="http://schemas.microsoft.com/office/drawing/2014/main" id="{3F92B739-5F30-96CC-2EEB-F799A15C7C20}"/>
              </a:ext>
            </a:extLst>
          </p:cNvPr>
          <p:cNvSpPr>
            <a:spLocks noGrp="1"/>
          </p:cNvSpPr>
          <p:nvPr>
            <p:ph idx="1"/>
          </p:nvPr>
        </p:nvSpPr>
        <p:spPr/>
        <p:txBody>
          <a:bodyPr/>
          <a:lstStyle/>
          <a:p>
            <a:pPr marL="0" indent="0">
              <a:buNone/>
            </a:pPr>
            <a:r>
              <a:rPr lang="fr-CA" dirty="0"/>
              <a:t>JQuery validation utilise les décimales avec un point. Tandis que notre serveur utilise les décimales avec une virgule lorsqu’il est en français… Problème! Aucun décimal ne fonctionnera quand on est en français! </a:t>
            </a:r>
          </a:p>
          <a:p>
            <a:pPr marL="0" indent="0">
              <a:buNone/>
            </a:pPr>
            <a:r>
              <a:rPr lang="fr-CA" dirty="0"/>
              <a:t>Pour que jQuery utilise le bon résultat, il faut ajouter des librairies javascript: </a:t>
            </a:r>
            <a:r>
              <a:rPr lang="fr-CA" b="1" dirty="0" err="1"/>
              <a:t>cldr</a:t>
            </a:r>
            <a:r>
              <a:rPr lang="fr-CA" dirty="0"/>
              <a:t> et </a:t>
            </a:r>
            <a:r>
              <a:rPr lang="fr-CA" b="1" dirty="0" err="1"/>
              <a:t>globalize</a:t>
            </a:r>
            <a:r>
              <a:rPr lang="fr-CA" dirty="0"/>
              <a:t>.</a:t>
            </a:r>
          </a:p>
          <a:p>
            <a:pPr marL="0" indent="0">
              <a:buNone/>
            </a:pPr>
            <a:endParaRPr lang="fr-CA" dirty="0"/>
          </a:p>
        </p:txBody>
      </p:sp>
      <p:sp>
        <p:nvSpPr>
          <p:cNvPr id="4" name="Espace réservé du pied de page 3">
            <a:extLst>
              <a:ext uri="{FF2B5EF4-FFF2-40B4-BE49-F238E27FC236}">
                <a16:creationId xmlns:a16="http://schemas.microsoft.com/office/drawing/2014/main" id="{D5AA8D95-F34A-37E9-1221-359809CC50A7}"/>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798EA28C-57C0-DB26-CE5E-8FDB5B073AB5}"/>
              </a:ext>
            </a:extLst>
          </p:cNvPr>
          <p:cNvSpPr>
            <a:spLocks noGrp="1"/>
          </p:cNvSpPr>
          <p:nvPr>
            <p:ph type="sldNum" sz="quarter" idx="12"/>
          </p:nvPr>
        </p:nvSpPr>
        <p:spPr/>
        <p:txBody>
          <a:bodyPr/>
          <a:lstStyle/>
          <a:p>
            <a:r>
              <a:rPr lang="fr-CA"/>
              <a:t>Page </a:t>
            </a:r>
            <a:fld id="{C2CBE6A3-4AEF-4734-8AB8-E4DE745DFB5E}" type="slidenum">
              <a:rPr lang="fr-CA" smtClean="0"/>
              <a:pPr/>
              <a:t>7</a:t>
            </a:fld>
            <a:endParaRPr lang="fr-CA"/>
          </a:p>
        </p:txBody>
      </p:sp>
      <p:pic>
        <p:nvPicPr>
          <p:cNvPr id="8" name="Image 7">
            <a:extLst>
              <a:ext uri="{FF2B5EF4-FFF2-40B4-BE49-F238E27FC236}">
                <a16:creationId xmlns:a16="http://schemas.microsoft.com/office/drawing/2014/main" id="{D2CA4926-2D6D-B161-2C41-C70B7B9E8D1F}"/>
              </a:ext>
            </a:extLst>
          </p:cNvPr>
          <p:cNvPicPr>
            <a:picLocks noChangeAspect="1"/>
          </p:cNvPicPr>
          <p:nvPr/>
        </p:nvPicPr>
        <p:blipFill>
          <a:blip r:embed="rId2"/>
          <a:stretch>
            <a:fillRect/>
          </a:stretch>
        </p:blipFill>
        <p:spPr>
          <a:xfrm>
            <a:off x="1097280" y="3074844"/>
            <a:ext cx="5249008" cy="1609950"/>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83442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6073B4E1-FE9A-A1BA-CCC6-46BAC9A45D80}"/>
              </a:ext>
            </a:extLst>
          </p:cNvPr>
          <p:cNvSpPr>
            <a:spLocks noGrp="1"/>
          </p:cNvSpPr>
          <p:nvPr>
            <p:ph type="title"/>
          </p:nvPr>
        </p:nvSpPr>
        <p:spPr/>
        <p:txBody>
          <a:bodyPr/>
          <a:lstStyle/>
          <a:p>
            <a:r>
              <a:rPr lang="fr-CA"/>
              <a:t>Librairies </a:t>
            </a:r>
            <a:r>
              <a:rPr lang="fr-CA" err="1"/>
              <a:t>cldr</a:t>
            </a:r>
            <a:r>
              <a:rPr lang="fr-CA"/>
              <a:t> et </a:t>
            </a:r>
            <a:r>
              <a:rPr lang="fr-CA" err="1"/>
              <a:t>Globalize</a:t>
            </a:r>
            <a:endParaRPr lang="fr-CA"/>
          </a:p>
        </p:txBody>
      </p:sp>
      <p:sp>
        <p:nvSpPr>
          <p:cNvPr id="4" name="Espace réservé du pied de page 3">
            <a:extLst>
              <a:ext uri="{FF2B5EF4-FFF2-40B4-BE49-F238E27FC236}">
                <a16:creationId xmlns:a16="http://schemas.microsoft.com/office/drawing/2014/main" id="{2DB30745-A5B7-E090-10B1-D9C50303D3CB}"/>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7FEAAA77-146B-6E18-1043-5890B2D59D78}"/>
              </a:ext>
            </a:extLst>
          </p:cNvPr>
          <p:cNvSpPr>
            <a:spLocks noGrp="1"/>
          </p:cNvSpPr>
          <p:nvPr>
            <p:ph type="sldNum" sz="quarter" idx="12"/>
          </p:nvPr>
        </p:nvSpPr>
        <p:spPr/>
        <p:txBody>
          <a:bodyPr/>
          <a:lstStyle/>
          <a:p>
            <a:r>
              <a:rPr lang="fr-CA"/>
              <a:t>Page </a:t>
            </a:r>
            <a:fld id="{C2CBE6A3-4AEF-4734-8AB8-E4DE745DFB5E}" type="slidenum">
              <a:rPr lang="fr-CA" smtClean="0"/>
              <a:pPr/>
              <a:t>8</a:t>
            </a:fld>
            <a:endParaRPr lang="fr-CA"/>
          </a:p>
        </p:txBody>
      </p:sp>
      <p:pic>
        <p:nvPicPr>
          <p:cNvPr id="8" name="Image 7">
            <a:extLst>
              <a:ext uri="{FF2B5EF4-FFF2-40B4-BE49-F238E27FC236}">
                <a16:creationId xmlns:a16="http://schemas.microsoft.com/office/drawing/2014/main" id="{40C6A2C4-50DB-0318-D274-A9D4D7909264}"/>
              </a:ext>
            </a:extLst>
          </p:cNvPr>
          <p:cNvPicPr>
            <a:picLocks noChangeAspect="1"/>
          </p:cNvPicPr>
          <p:nvPr/>
        </p:nvPicPr>
        <p:blipFill>
          <a:blip r:embed="rId2"/>
          <a:stretch>
            <a:fillRect/>
          </a:stretch>
        </p:blipFill>
        <p:spPr>
          <a:xfrm>
            <a:off x="1097280" y="1239597"/>
            <a:ext cx="7271096" cy="3640133"/>
          </a:xfrm>
          <a:prstGeom prst="rect">
            <a:avLst/>
          </a:prstGeom>
        </p:spPr>
        <p:style>
          <a:lnRef idx="2">
            <a:schemeClr val="dk1"/>
          </a:lnRef>
          <a:fillRef idx="1">
            <a:schemeClr val="lt1"/>
          </a:fillRef>
          <a:effectRef idx="0">
            <a:schemeClr val="dk1"/>
          </a:effectRef>
          <a:fontRef idx="minor">
            <a:schemeClr val="dk1"/>
          </a:fontRef>
        </p:style>
      </p:pic>
      <p:pic>
        <p:nvPicPr>
          <p:cNvPr id="12" name="Image 11">
            <a:extLst>
              <a:ext uri="{FF2B5EF4-FFF2-40B4-BE49-F238E27FC236}">
                <a16:creationId xmlns:a16="http://schemas.microsoft.com/office/drawing/2014/main" id="{5C0B93C3-FE39-0706-8CBB-3773717DA50B}"/>
              </a:ext>
            </a:extLst>
          </p:cNvPr>
          <p:cNvPicPr>
            <a:picLocks noChangeAspect="1"/>
          </p:cNvPicPr>
          <p:nvPr/>
        </p:nvPicPr>
        <p:blipFill>
          <a:blip r:embed="rId3"/>
          <a:stretch>
            <a:fillRect/>
          </a:stretch>
        </p:blipFill>
        <p:spPr>
          <a:xfrm>
            <a:off x="1097280" y="5043385"/>
            <a:ext cx="8231358" cy="1364356"/>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97340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A4DC464F-7741-1C3B-6EFD-FA284B4BC763}"/>
              </a:ext>
            </a:extLst>
          </p:cNvPr>
          <p:cNvSpPr>
            <a:spLocks noGrp="1"/>
          </p:cNvSpPr>
          <p:nvPr>
            <p:ph type="title"/>
          </p:nvPr>
        </p:nvSpPr>
        <p:spPr/>
        <p:txBody>
          <a:bodyPr/>
          <a:lstStyle/>
          <a:p>
            <a:r>
              <a:rPr lang="fr-CA"/>
              <a:t>Modification pour la validation client</a:t>
            </a:r>
          </a:p>
        </p:txBody>
      </p:sp>
      <p:sp>
        <p:nvSpPr>
          <p:cNvPr id="7" name="Espace réservé du contenu 6">
            <a:extLst>
              <a:ext uri="{FF2B5EF4-FFF2-40B4-BE49-F238E27FC236}">
                <a16:creationId xmlns:a16="http://schemas.microsoft.com/office/drawing/2014/main" id="{7A840E56-89AB-8B5B-113E-175E94C9F24E}"/>
              </a:ext>
            </a:extLst>
          </p:cNvPr>
          <p:cNvSpPr>
            <a:spLocks noGrp="1"/>
          </p:cNvSpPr>
          <p:nvPr>
            <p:ph idx="1"/>
          </p:nvPr>
        </p:nvSpPr>
        <p:spPr/>
        <p:txBody>
          <a:bodyPr/>
          <a:lstStyle/>
          <a:p>
            <a:pPr marL="0" indent="0">
              <a:buNone/>
            </a:pPr>
            <a:r>
              <a:rPr lang="fr-CA"/>
              <a:t>Il faut modifier _</a:t>
            </a:r>
            <a:r>
              <a:rPr lang="fr-CA" err="1"/>
              <a:t>ValidationScriptPartial</a:t>
            </a:r>
            <a:r>
              <a:rPr lang="fr-CA"/>
              <a:t>, mais ne vous en faites pas trop, on vous fournit une version fonctionnelle dans le laboratoire!</a:t>
            </a:r>
          </a:p>
        </p:txBody>
      </p:sp>
      <p:sp>
        <p:nvSpPr>
          <p:cNvPr id="4" name="Espace réservé du pied de page 3">
            <a:extLst>
              <a:ext uri="{FF2B5EF4-FFF2-40B4-BE49-F238E27FC236}">
                <a16:creationId xmlns:a16="http://schemas.microsoft.com/office/drawing/2014/main" id="{A0028224-365D-0697-EA7B-2C6E33D4088C}"/>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6D1C9FB0-63DB-8C9A-7674-4D7C1BDE56DD}"/>
              </a:ext>
            </a:extLst>
          </p:cNvPr>
          <p:cNvSpPr>
            <a:spLocks noGrp="1"/>
          </p:cNvSpPr>
          <p:nvPr>
            <p:ph type="sldNum" sz="quarter" idx="12"/>
          </p:nvPr>
        </p:nvSpPr>
        <p:spPr/>
        <p:txBody>
          <a:bodyPr/>
          <a:lstStyle/>
          <a:p>
            <a:r>
              <a:rPr lang="fr-CA"/>
              <a:t>Page </a:t>
            </a:r>
            <a:fld id="{C2CBE6A3-4AEF-4734-8AB8-E4DE745DFB5E}" type="slidenum">
              <a:rPr lang="fr-CA" smtClean="0"/>
              <a:pPr/>
              <a:t>9</a:t>
            </a:fld>
            <a:endParaRPr lang="fr-CA"/>
          </a:p>
        </p:txBody>
      </p:sp>
      <p:pic>
        <p:nvPicPr>
          <p:cNvPr id="8" name="Image 7">
            <a:extLst>
              <a:ext uri="{FF2B5EF4-FFF2-40B4-BE49-F238E27FC236}">
                <a16:creationId xmlns:a16="http://schemas.microsoft.com/office/drawing/2014/main" id="{A1FD53BA-683B-F09F-5C16-7CE252483B2D}"/>
              </a:ext>
            </a:extLst>
          </p:cNvPr>
          <p:cNvPicPr>
            <a:picLocks noChangeAspect="1"/>
          </p:cNvPicPr>
          <p:nvPr/>
        </p:nvPicPr>
        <p:blipFill rotWithShape="1">
          <a:blip r:embed="rId2"/>
          <a:srcRect l="766" b="3285"/>
          <a:stretch/>
        </p:blipFill>
        <p:spPr>
          <a:xfrm>
            <a:off x="1097280" y="2024441"/>
            <a:ext cx="7897251" cy="4191722"/>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972969800"/>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17D1B0CE710324CA05A93EB82A6948E" ma:contentTypeVersion="11" ma:contentTypeDescription="Crée un document." ma:contentTypeScope="" ma:versionID="b63a6eb945803a3c9f20f5e189e9423b">
  <xsd:schema xmlns:xsd="http://www.w3.org/2001/XMLSchema" xmlns:xs="http://www.w3.org/2001/XMLSchema" xmlns:p="http://schemas.microsoft.com/office/2006/metadata/properties" xmlns:ns2="402449c1-179d-48c4-9422-13d234b0788f" targetNamespace="http://schemas.microsoft.com/office/2006/metadata/properties" ma:root="true" ma:fieldsID="7a50c1f234d115a418888828af57f881" ns2:_="">
    <xsd:import namespace="402449c1-179d-48c4-9422-13d234b0788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449c1-179d-48c4-9422-13d234b078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dfb2dd4e-b800-4980-8ab2-0e279c9552d1"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02449c1-179d-48c4-9422-13d234b0788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CFC1EEA-B388-4EBC-805D-C0D321BA1571}">
  <ds:schemaRefs>
    <ds:schemaRef ds:uri="http://schemas.microsoft.com/sharepoint/v3/contenttype/forms"/>
  </ds:schemaRefs>
</ds:datastoreItem>
</file>

<file path=customXml/itemProps2.xml><?xml version="1.0" encoding="utf-8"?>
<ds:datastoreItem xmlns:ds="http://schemas.openxmlformats.org/officeDocument/2006/customXml" ds:itemID="{A4CB0229-D9C4-41DF-9937-CD2C904C2823}"/>
</file>

<file path=customXml/itemProps3.xml><?xml version="1.0" encoding="utf-8"?>
<ds:datastoreItem xmlns:ds="http://schemas.openxmlformats.org/officeDocument/2006/customXml" ds:itemID="{3BBD4E3F-366D-4C21-B678-CD16BECA3845}">
  <ds:schemaRefs>
    <ds:schemaRef ds:uri="http://schemas.microsoft.com/office/2006/documentManagement/types"/>
    <ds:schemaRef ds:uri="402449c1-179d-48c4-9422-13d234b0788f"/>
    <ds:schemaRef ds:uri="http://www.w3.org/XML/1998/namespace"/>
    <ds:schemaRef ds:uri="http://purl.org/dc/terms/"/>
    <ds:schemaRef ds:uri="http://schemas.openxmlformats.org/package/2006/metadata/core-properties"/>
    <ds:schemaRef ds:uri="http://purl.org/dc/elements/1.1/"/>
    <ds:schemaRef ds:uri="http://purl.org/dc/dcmitype/"/>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Retrospect</Template>
  <TotalTime>0</TotalTime>
  <Words>452</Words>
  <Application>Microsoft Office PowerPoint</Application>
  <PresentationFormat>Grand écran</PresentationFormat>
  <Paragraphs>56</Paragraphs>
  <Slides>9</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9</vt:i4>
      </vt:variant>
    </vt:vector>
  </HeadingPairs>
  <TitlesOfParts>
    <vt:vector size="17" baseType="lpstr">
      <vt:lpstr>Arial</vt:lpstr>
      <vt:lpstr>Calibri</vt:lpstr>
      <vt:lpstr>Calibri Light</vt:lpstr>
      <vt:lpstr>Courier New</vt:lpstr>
      <vt:lpstr>Symbol</vt:lpstr>
      <vt:lpstr>Times New Roman</vt:lpstr>
      <vt:lpstr>Wingdings</vt:lpstr>
      <vt:lpstr>Rétrospective</vt:lpstr>
      <vt:lpstr>Cours 24 </vt:lpstr>
      <vt:lpstr>Contenu du cours</vt:lpstr>
      <vt:lpstr>Vues et contrôleurs</vt:lpstr>
      <vt:lpstr>IStringLocalizer</vt:lpstr>
      <vt:lpstr>IViewLocalizer</vt:lpstr>
      <vt:lpstr>Résumé i18n</vt:lpstr>
      <vt:lpstr>Validation des décimales sur le client avec i18n</vt:lpstr>
      <vt:lpstr>Librairies cldr et Globalize</vt:lpstr>
      <vt:lpstr>Modification pour la validation client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Maxime</dc:creator>
  <cp:lastModifiedBy>Xavier Glorot</cp:lastModifiedBy>
  <cp:revision>1</cp:revision>
  <dcterms:created xsi:type="dcterms:W3CDTF">2021-06-05T18:50:42Z</dcterms:created>
  <dcterms:modified xsi:type="dcterms:W3CDTF">2026-06-01T18:06:30Z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0x010100417D1B0CE710324CA05A93EB82A6948E</vt:lpwstr>
  </property>
  <property fmtid="{D5CDD505-2E9C-101B-9397-08002B2CF9AE}" pid="3" name="MediaServiceImageTags">
    <vt:lpwstr/>
  </property>
  <property fmtid="{D5CDD505-2E9C-101B-9397-08002B2CF9AE}" pid="4" name="Order">
    <vt:r8>26700</vt:r8>
  </property>
  <property fmtid="{D5CDD505-2E9C-101B-9397-08002B2CF9AE}" pid="5" name="WorkflowVersion">
    <vt:i4>1</vt:i4>
  </property>
</Properties>
</file>